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39" r:id="rId3"/>
    <p:sldId id="363" r:id="rId4"/>
    <p:sldId id="364" r:id="rId5"/>
    <p:sldId id="365" r:id="rId6"/>
    <p:sldId id="360" r:id="rId7"/>
    <p:sldId id="349" r:id="rId8"/>
    <p:sldId id="361" r:id="rId9"/>
    <p:sldId id="345" r:id="rId10"/>
    <p:sldId id="362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A839"/>
    <a:srgbClr val="58EA66"/>
    <a:srgbClr val="53CD5F"/>
    <a:srgbClr val="54F281"/>
    <a:srgbClr val="34F06A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98" autoAdjust="0"/>
    <p:restoredTop sz="86811" autoAdjust="0"/>
  </p:normalViewPr>
  <p:slideViewPr>
    <p:cSldViewPr snapToGrid="0">
      <p:cViewPr varScale="1">
        <p:scale>
          <a:sx n="98" d="100"/>
          <a:sy n="98" d="100"/>
        </p:scale>
        <p:origin x="9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96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ED4B8B-CAFD-465A-8B73-0F344A0D59A8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4AB6C-79D1-46FE-9FC3-C418C655DD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12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05A50-7D77-4EED-A6D3-B7DED89750D8}" type="datetimeFigureOut">
              <a:rPr lang="id-ID" smtClean="0"/>
              <a:t>21/04/2023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B6F48-6E2C-4130-BB6E-22A1CE58E7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451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47B73-6B03-4EF3-AD40-683CE00DAB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993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850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D2E58C2-4729-4A75-BC7D-2580EF76B1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2780" y="0"/>
            <a:ext cx="3246434" cy="6858000"/>
          </a:xfrm>
          <a:custGeom>
            <a:avLst/>
            <a:gdLst>
              <a:gd name="connsiteX0" fmla="*/ 0 w 3246434"/>
              <a:gd name="connsiteY0" fmla="*/ 0 h 6858000"/>
              <a:gd name="connsiteX1" fmla="*/ 3246434 w 3246434"/>
              <a:gd name="connsiteY1" fmla="*/ 0 h 6858000"/>
              <a:gd name="connsiteX2" fmla="*/ 3246434 w 3246434"/>
              <a:gd name="connsiteY2" fmla="*/ 6858000 h 6858000"/>
              <a:gd name="connsiteX3" fmla="*/ 0 w 324643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6434" h="6858000">
                <a:moveTo>
                  <a:pt x="0" y="0"/>
                </a:moveTo>
                <a:lnTo>
                  <a:pt x="3246434" y="0"/>
                </a:lnTo>
                <a:lnTo>
                  <a:pt x="324643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 dirty="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1578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C561DC4-629D-4A26-9D32-FF52A887B7A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91673" y="1146205"/>
            <a:ext cx="3066813" cy="2345581"/>
          </a:xfrm>
          <a:custGeom>
            <a:avLst/>
            <a:gdLst>
              <a:gd name="connsiteX0" fmla="*/ 0 w 3066813"/>
              <a:gd name="connsiteY0" fmla="*/ 0 h 2345581"/>
              <a:gd name="connsiteX1" fmla="*/ 3066813 w 3066813"/>
              <a:gd name="connsiteY1" fmla="*/ 0 h 2345581"/>
              <a:gd name="connsiteX2" fmla="*/ 3066813 w 3066813"/>
              <a:gd name="connsiteY2" fmla="*/ 2345581 h 2345581"/>
              <a:gd name="connsiteX3" fmla="*/ 0 w 3066813"/>
              <a:gd name="connsiteY3" fmla="*/ 2345581 h 234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6813" h="2345581">
                <a:moveTo>
                  <a:pt x="0" y="0"/>
                </a:moveTo>
                <a:lnTo>
                  <a:pt x="3066813" y="0"/>
                </a:lnTo>
                <a:lnTo>
                  <a:pt x="3066813" y="2345581"/>
                </a:lnTo>
                <a:lnTo>
                  <a:pt x="0" y="23455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F9FACCF-A939-446D-82E5-ED3390E2F93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37358" y="1612932"/>
            <a:ext cx="3066813" cy="2345581"/>
          </a:xfrm>
          <a:custGeom>
            <a:avLst/>
            <a:gdLst>
              <a:gd name="connsiteX0" fmla="*/ 0 w 3066813"/>
              <a:gd name="connsiteY0" fmla="*/ 0 h 2345581"/>
              <a:gd name="connsiteX1" fmla="*/ 3066813 w 3066813"/>
              <a:gd name="connsiteY1" fmla="*/ 0 h 2345581"/>
              <a:gd name="connsiteX2" fmla="*/ 3066813 w 3066813"/>
              <a:gd name="connsiteY2" fmla="*/ 2345581 h 2345581"/>
              <a:gd name="connsiteX3" fmla="*/ 0 w 3066813"/>
              <a:gd name="connsiteY3" fmla="*/ 2345581 h 2345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66813" h="2345581">
                <a:moveTo>
                  <a:pt x="0" y="0"/>
                </a:moveTo>
                <a:lnTo>
                  <a:pt x="3066813" y="0"/>
                </a:lnTo>
                <a:lnTo>
                  <a:pt x="3066813" y="2345581"/>
                </a:lnTo>
                <a:lnTo>
                  <a:pt x="0" y="234558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0849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906587" y="2586038"/>
            <a:ext cx="2236787" cy="19566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77606" y="2586038"/>
            <a:ext cx="2236787" cy="19566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048392" y="2586038"/>
            <a:ext cx="2236787" cy="195667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5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7527900" y="2749484"/>
            <a:ext cx="2462784" cy="2462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 userDrawn="1"/>
        </p:nvSpPr>
        <p:spPr>
          <a:xfrm>
            <a:off x="2196496" y="2749484"/>
            <a:ext cx="2462784" cy="246278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7FE3361-CBA3-4FD1-A3CA-844A1F1799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11009" y="2974848"/>
            <a:ext cx="2033759" cy="2012056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92E353-DF4E-4867-93C6-184D24A352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74908" y="2974848"/>
            <a:ext cx="2033759" cy="2012056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19CC1251-BE58-45D7-8804-72E6EC5ADFD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42413" y="2974848"/>
            <a:ext cx="2033759" cy="2012056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97338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7E1240D8-2FC0-44A7-8386-2229692BCA6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29294" y="3674685"/>
            <a:ext cx="1828800" cy="1828800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4" name="Picture Placeholder 11">
            <a:extLst>
              <a:ext uri="{FF2B5EF4-FFF2-40B4-BE49-F238E27FC236}">
                <a16:creationId xmlns:a16="http://schemas.microsoft.com/office/drawing/2014/main" id="{7E1240D8-2FC0-44A7-8386-2229692BCA6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06734" y="3674685"/>
            <a:ext cx="1828800" cy="1828800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5" name="Picture Placeholder 11">
            <a:extLst>
              <a:ext uri="{FF2B5EF4-FFF2-40B4-BE49-F238E27FC236}">
                <a16:creationId xmlns:a16="http://schemas.microsoft.com/office/drawing/2014/main" id="{7E1240D8-2FC0-44A7-8386-2229692BCA6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4174" y="3674685"/>
            <a:ext cx="1828800" cy="1828800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6" name="Picture Placeholder 11">
            <a:extLst>
              <a:ext uri="{FF2B5EF4-FFF2-40B4-BE49-F238E27FC236}">
                <a16:creationId xmlns:a16="http://schemas.microsoft.com/office/drawing/2014/main" id="{7E1240D8-2FC0-44A7-8386-2229692BCA6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761614" y="3674685"/>
            <a:ext cx="1828800" cy="1828800"/>
          </a:xfrm>
          <a:prstGeom prst="ellipse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428993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" grpId="0"/>
      <p:bldP spid="5" grpId="0"/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2C3C296-18E9-4039-AB8E-74415BB657E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71872" y="2268101"/>
            <a:ext cx="2048258" cy="2048258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sz="18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82726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 userDrawn="1"/>
        </p:nvSpPr>
        <p:spPr>
          <a:xfrm>
            <a:off x="8720794" y="2294255"/>
            <a:ext cx="1360170" cy="1360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5415915" y="2294255"/>
            <a:ext cx="1360170" cy="1360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 userDrawn="1"/>
        </p:nvSpPr>
        <p:spPr>
          <a:xfrm>
            <a:off x="2111036" y="2294255"/>
            <a:ext cx="1360170" cy="1360170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892182F-1056-4D30-8DF1-DA7CD275548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27241" y="2410460"/>
            <a:ext cx="1127760" cy="1127760"/>
          </a:xfrm>
          <a:custGeom>
            <a:avLst/>
            <a:gdLst>
              <a:gd name="connsiteX0" fmla="*/ 563880 w 1127760"/>
              <a:gd name="connsiteY0" fmla="*/ 0 h 1127760"/>
              <a:gd name="connsiteX1" fmla="*/ 1127760 w 1127760"/>
              <a:gd name="connsiteY1" fmla="*/ 563880 h 1127760"/>
              <a:gd name="connsiteX2" fmla="*/ 563880 w 1127760"/>
              <a:gd name="connsiteY2" fmla="*/ 1127760 h 1127760"/>
              <a:gd name="connsiteX3" fmla="*/ 0 w 1127760"/>
              <a:gd name="connsiteY3" fmla="*/ 563880 h 1127760"/>
              <a:gd name="connsiteX4" fmla="*/ 563880 w 1127760"/>
              <a:gd name="connsiteY4" fmla="*/ 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760" h="1127760">
                <a:moveTo>
                  <a:pt x="563880" y="0"/>
                </a:moveTo>
                <a:cubicBezTo>
                  <a:pt x="875302" y="0"/>
                  <a:pt x="1127760" y="252458"/>
                  <a:pt x="1127760" y="563880"/>
                </a:cubicBezTo>
                <a:cubicBezTo>
                  <a:pt x="1127760" y="875302"/>
                  <a:pt x="875302" y="1127760"/>
                  <a:pt x="563880" y="1127760"/>
                </a:cubicBezTo>
                <a:cubicBezTo>
                  <a:pt x="252458" y="1127760"/>
                  <a:pt x="0" y="875302"/>
                  <a:pt x="0" y="563880"/>
                </a:cubicBezTo>
                <a:cubicBezTo>
                  <a:pt x="0" y="252458"/>
                  <a:pt x="252458" y="0"/>
                  <a:pt x="5638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8FFA640-C708-47A0-9F77-3761523B4C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32120" y="2410460"/>
            <a:ext cx="1127760" cy="1127760"/>
          </a:xfrm>
          <a:custGeom>
            <a:avLst/>
            <a:gdLst>
              <a:gd name="connsiteX0" fmla="*/ 563880 w 1127760"/>
              <a:gd name="connsiteY0" fmla="*/ 0 h 1127760"/>
              <a:gd name="connsiteX1" fmla="*/ 1127760 w 1127760"/>
              <a:gd name="connsiteY1" fmla="*/ 563880 h 1127760"/>
              <a:gd name="connsiteX2" fmla="*/ 563880 w 1127760"/>
              <a:gd name="connsiteY2" fmla="*/ 1127760 h 1127760"/>
              <a:gd name="connsiteX3" fmla="*/ 0 w 1127760"/>
              <a:gd name="connsiteY3" fmla="*/ 563880 h 1127760"/>
              <a:gd name="connsiteX4" fmla="*/ 563880 w 1127760"/>
              <a:gd name="connsiteY4" fmla="*/ 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760" h="1127760">
                <a:moveTo>
                  <a:pt x="563880" y="0"/>
                </a:moveTo>
                <a:cubicBezTo>
                  <a:pt x="875302" y="0"/>
                  <a:pt x="1127760" y="252458"/>
                  <a:pt x="1127760" y="563880"/>
                </a:cubicBezTo>
                <a:cubicBezTo>
                  <a:pt x="1127760" y="875302"/>
                  <a:pt x="875302" y="1127760"/>
                  <a:pt x="563880" y="1127760"/>
                </a:cubicBezTo>
                <a:cubicBezTo>
                  <a:pt x="252458" y="1127760"/>
                  <a:pt x="0" y="875302"/>
                  <a:pt x="0" y="563880"/>
                </a:cubicBezTo>
                <a:cubicBezTo>
                  <a:pt x="0" y="252458"/>
                  <a:pt x="252458" y="0"/>
                  <a:pt x="5638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A5D5854-6D6A-4B5B-9951-B32D743373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836999" y="2410460"/>
            <a:ext cx="1127760" cy="1127760"/>
          </a:xfrm>
          <a:custGeom>
            <a:avLst/>
            <a:gdLst>
              <a:gd name="connsiteX0" fmla="*/ 563880 w 1127760"/>
              <a:gd name="connsiteY0" fmla="*/ 0 h 1127760"/>
              <a:gd name="connsiteX1" fmla="*/ 1127760 w 1127760"/>
              <a:gd name="connsiteY1" fmla="*/ 563880 h 1127760"/>
              <a:gd name="connsiteX2" fmla="*/ 563880 w 1127760"/>
              <a:gd name="connsiteY2" fmla="*/ 1127760 h 1127760"/>
              <a:gd name="connsiteX3" fmla="*/ 0 w 1127760"/>
              <a:gd name="connsiteY3" fmla="*/ 563880 h 1127760"/>
              <a:gd name="connsiteX4" fmla="*/ 563880 w 1127760"/>
              <a:gd name="connsiteY4" fmla="*/ 0 h 1127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7760" h="1127760">
                <a:moveTo>
                  <a:pt x="563880" y="0"/>
                </a:moveTo>
                <a:cubicBezTo>
                  <a:pt x="875302" y="0"/>
                  <a:pt x="1127760" y="252458"/>
                  <a:pt x="1127760" y="563880"/>
                </a:cubicBezTo>
                <a:cubicBezTo>
                  <a:pt x="1127760" y="875302"/>
                  <a:pt x="875302" y="1127760"/>
                  <a:pt x="563880" y="1127760"/>
                </a:cubicBezTo>
                <a:cubicBezTo>
                  <a:pt x="252458" y="1127760"/>
                  <a:pt x="0" y="875302"/>
                  <a:pt x="0" y="563880"/>
                </a:cubicBezTo>
                <a:cubicBezTo>
                  <a:pt x="0" y="252458"/>
                  <a:pt x="252458" y="0"/>
                  <a:pt x="5638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772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F85E07E-D5FE-4368-8492-F7CD5E1D2D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85614" y="718970"/>
            <a:ext cx="4928068" cy="5330819"/>
          </a:xfrm>
          <a:custGeom>
            <a:avLst/>
            <a:gdLst>
              <a:gd name="connsiteX0" fmla="*/ 0 w 4928068"/>
              <a:gd name="connsiteY0" fmla="*/ 0 h 5330819"/>
              <a:gd name="connsiteX1" fmla="*/ 4928068 w 4928068"/>
              <a:gd name="connsiteY1" fmla="*/ 0 h 5330819"/>
              <a:gd name="connsiteX2" fmla="*/ 4928068 w 4928068"/>
              <a:gd name="connsiteY2" fmla="*/ 5330819 h 5330819"/>
              <a:gd name="connsiteX3" fmla="*/ 0 w 4928068"/>
              <a:gd name="connsiteY3" fmla="*/ 5330819 h 533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28068" h="5330819">
                <a:moveTo>
                  <a:pt x="0" y="0"/>
                </a:moveTo>
                <a:lnTo>
                  <a:pt x="4928068" y="0"/>
                </a:lnTo>
                <a:lnTo>
                  <a:pt x="4928068" y="5330819"/>
                </a:lnTo>
                <a:lnTo>
                  <a:pt x="0" y="53308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037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3948EF-CE90-4B44-B3DC-24EF96F47C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048" y="2696494"/>
            <a:ext cx="2537996" cy="2747750"/>
          </a:xfrm>
          <a:custGeom>
            <a:avLst/>
            <a:gdLst>
              <a:gd name="connsiteX0" fmla="*/ 0 w 2537996"/>
              <a:gd name="connsiteY0" fmla="*/ 0 h 2747750"/>
              <a:gd name="connsiteX1" fmla="*/ 2537996 w 2537996"/>
              <a:gd name="connsiteY1" fmla="*/ 0 h 2747750"/>
              <a:gd name="connsiteX2" fmla="*/ 2537996 w 2537996"/>
              <a:gd name="connsiteY2" fmla="*/ 2747750 h 2747750"/>
              <a:gd name="connsiteX3" fmla="*/ 0 w 2537996"/>
              <a:gd name="connsiteY3" fmla="*/ 2747750 h 27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996" h="2747750">
                <a:moveTo>
                  <a:pt x="0" y="0"/>
                </a:moveTo>
                <a:lnTo>
                  <a:pt x="2537996" y="0"/>
                </a:lnTo>
                <a:lnTo>
                  <a:pt x="2537996" y="2747750"/>
                </a:lnTo>
                <a:lnTo>
                  <a:pt x="0" y="27477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id-ID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2EF13B84-0942-4B0F-A11F-6985E5E424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59682" y="2696494"/>
            <a:ext cx="2537996" cy="2747750"/>
          </a:xfrm>
          <a:custGeom>
            <a:avLst/>
            <a:gdLst>
              <a:gd name="connsiteX0" fmla="*/ 0 w 2537996"/>
              <a:gd name="connsiteY0" fmla="*/ 0 h 2747750"/>
              <a:gd name="connsiteX1" fmla="*/ 2537996 w 2537996"/>
              <a:gd name="connsiteY1" fmla="*/ 0 h 2747750"/>
              <a:gd name="connsiteX2" fmla="*/ 2537996 w 2537996"/>
              <a:gd name="connsiteY2" fmla="*/ 2747750 h 2747750"/>
              <a:gd name="connsiteX3" fmla="*/ 0 w 2537996"/>
              <a:gd name="connsiteY3" fmla="*/ 2747750 h 27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996" h="2747750">
                <a:moveTo>
                  <a:pt x="0" y="0"/>
                </a:moveTo>
                <a:lnTo>
                  <a:pt x="2537996" y="0"/>
                </a:lnTo>
                <a:lnTo>
                  <a:pt x="2537996" y="2747750"/>
                </a:lnTo>
                <a:lnTo>
                  <a:pt x="0" y="27477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id-ID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DEF28CF-4008-4884-8D87-F3E21E885E6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94319" y="2696494"/>
            <a:ext cx="2537996" cy="2747750"/>
          </a:xfrm>
          <a:custGeom>
            <a:avLst/>
            <a:gdLst>
              <a:gd name="connsiteX0" fmla="*/ 0 w 2537996"/>
              <a:gd name="connsiteY0" fmla="*/ 0 h 2747750"/>
              <a:gd name="connsiteX1" fmla="*/ 2537996 w 2537996"/>
              <a:gd name="connsiteY1" fmla="*/ 0 h 2747750"/>
              <a:gd name="connsiteX2" fmla="*/ 2537996 w 2537996"/>
              <a:gd name="connsiteY2" fmla="*/ 2747750 h 2747750"/>
              <a:gd name="connsiteX3" fmla="*/ 0 w 2537996"/>
              <a:gd name="connsiteY3" fmla="*/ 2747750 h 27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996" h="2747750">
                <a:moveTo>
                  <a:pt x="0" y="0"/>
                </a:moveTo>
                <a:lnTo>
                  <a:pt x="2537996" y="0"/>
                </a:lnTo>
                <a:lnTo>
                  <a:pt x="2537996" y="2747750"/>
                </a:lnTo>
                <a:lnTo>
                  <a:pt x="0" y="27477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id-ID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AD98A80F-9602-44AF-B474-5D67176C43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28956" y="2696494"/>
            <a:ext cx="2537996" cy="2747750"/>
          </a:xfrm>
          <a:custGeom>
            <a:avLst/>
            <a:gdLst>
              <a:gd name="connsiteX0" fmla="*/ 0 w 2537996"/>
              <a:gd name="connsiteY0" fmla="*/ 0 h 2747750"/>
              <a:gd name="connsiteX1" fmla="*/ 2537996 w 2537996"/>
              <a:gd name="connsiteY1" fmla="*/ 0 h 2747750"/>
              <a:gd name="connsiteX2" fmla="*/ 2537996 w 2537996"/>
              <a:gd name="connsiteY2" fmla="*/ 2747750 h 2747750"/>
              <a:gd name="connsiteX3" fmla="*/ 0 w 2537996"/>
              <a:gd name="connsiteY3" fmla="*/ 2747750 h 27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7996" h="2747750">
                <a:moveTo>
                  <a:pt x="0" y="0"/>
                </a:moveTo>
                <a:lnTo>
                  <a:pt x="2537996" y="0"/>
                </a:lnTo>
                <a:lnTo>
                  <a:pt x="2537996" y="2747750"/>
                </a:lnTo>
                <a:lnTo>
                  <a:pt x="0" y="274775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35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7" grpId="0"/>
      <p:bldP spid="1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17C570E-9BAD-43EC-A298-AA3785B4F3C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47382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FBA13489-D393-40D3-B831-3C70EB551BE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2CA96402-1461-4F98-883E-2071635C3C5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4764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A88E02C4-05CB-4FE4-8C77-2E92E54E9A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2146" y="0"/>
            <a:ext cx="3046146" cy="3062288"/>
          </a:xfrm>
          <a:custGeom>
            <a:avLst/>
            <a:gdLst>
              <a:gd name="connsiteX0" fmla="*/ 0 w 12192000"/>
              <a:gd name="connsiteY0" fmla="*/ 0 h 3062288"/>
              <a:gd name="connsiteX1" fmla="*/ 12192000 w 12192000"/>
              <a:gd name="connsiteY1" fmla="*/ 0 h 3062288"/>
              <a:gd name="connsiteX2" fmla="*/ 12192000 w 12192000"/>
              <a:gd name="connsiteY2" fmla="*/ 3062288 h 3062288"/>
              <a:gd name="connsiteX3" fmla="*/ 0 w 12192000"/>
              <a:gd name="connsiteY3" fmla="*/ 3062288 h 3062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62288">
                <a:moveTo>
                  <a:pt x="0" y="0"/>
                </a:moveTo>
                <a:lnTo>
                  <a:pt x="12192000" y="0"/>
                </a:lnTo>
                <a:lnTo>
                  <a:pt x="12192000" y="3062288"/>
                </a:lnTo>
                <a:lnTo>
                  <a:pt x="0" y="30622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686746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20" grpId="0"/>
      <p:bldP spid="21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0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799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490B658-D994-453C-8BE6-3AAEC81F1C0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66968" y="3187209"/>
            <a:ext cx="3033236" cy="3033236"/>
          </a:xfrm>
          <a:custGeom>
            <a:avLst/>
            <a:gdLst>
              <a:gd name="connsiteX0" fmla="*/ 0 w 3033236"/>
              <a:gd name="connsiteY0" fmla="*/ 0 h 3033236"/>
              <a:gd name="connsiteX1" fmla="*/ 3033236 w 3033236"/>
              <a:gd name="connsiteY1" fmla="*/ 0 h 3033236"/>
              <a:gd name="connsiteX2" fmla="*/ 3033236 w 3033236"/>
              <a:gd name="connsiteY2" fmla="*/ 3033236 h 3033236"/>
              <a:gd name="connsiteX3" fmla="*/ 0 w 3033236"/>
              <a:gd name="connsiteY3" fmla="*/ 3033236 h 303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3236" h="3033236">
                <a:moveTo>
                  <a:pt x="0" y="0"/>
                </a:moveTo>
                <a:lnTo>
                  <a:pt x="3033236" y="0"/>
                </a:lnTo>
                <a:lnTo>
                  <a:pt x="3033236" y="3033236"/>
                </a:lnTo>
                <a:lnTo>
                  <a:pt x="0" y="303323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E490B658-D994-453C-8BE6-3AAEC81F1C0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1333" y="831849"/>
            <a:ext cx="3077049" cy="3102596"/>
          </a:xfrm>
          <a:custGeom>
            <a:avLst/>
            <a:gdLst>
              <a:gd name="connsiteX0" fmla="*/ 0 w 3033236"/>
              <a:gd name="connsiteY0" fmla="*/ 0 h 3033236"/>
              <a:gd name="connsiteX1" fmla="*/ 3033236 w 3033236"/>
              <a:gd name="connsiteY1" fmla="*/ 0 h 3033236"/>
              <a:gd name="connsiteX2" fmla="*/ 3033236 w 3033236"/>
              <a:gd name="connsiteY2" fmla="*/ 3033236 h 3033236"/>
              <a:gd name="connsiteX3" fmla="*/ 0 w 3033236"/>
              <a:gd name="connsiteY3" fmla="*/ 3033236 h 303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33236" h="3033236">
                <a:moveTo>
                  <a:pt x="0" y="0"/>
                </a:moveTo>
                <a:lnTo>
                  <a:pt x="3033236" y="0"/>
                </a:lnTo>
                <a:lnTo>
                  <a:pt x="3033236" y="3033236"/>
                </a:lnTo>
                <a:lnTo>
                  <a:pt x="0" y="303323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69034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15F491A-62F8-4FA7-8D14-ABF4E4057E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F370CA-F12D-466D-B7A9-B5672A8A2EFA}"/>
              </a:ext>
            </a:extLst>
          </p:cNvPr>
          <p:cNvSpPr/>
          <p:nvPr userDrawn="1"/>
        </p:nvSpPr>
        <p:spPr>
          <a:xfrm>
            <a:off x="3329344" y="1978087"/>
            <a:ext cx="4305896" cy="363599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38100" dir="5400000" algn="t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77584" y="1978087"/>
            <a:ext cx="2214206" cy="3635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632864" y="1978087"/>
            <a:ext cx="2214206" cy="363599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67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FC86139D-546E-42A8-BCC0-6CA0A4841B8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4257676"/>
          </a:xfrm>
          <a:custGeom>
            <a:avLst/>
            <a:gdLst>
              <a:gd name="connsiteX0" fmla="*/ 0 w 12192000"/>
              <a:gd name="connsiteY0" fmla="*/ 0 h 4257676"/>
              <a:gd name="connsiteX1" fmla="*/ 12192000 w 12192000"/>
              <a:gd name="connsiteY1" fmla="*/ 0 h 4257676"/>
              <a:gd name="connsiteX2" fmla="*/ 12192000 w 12192000"/>
              <a:gd name="connsiteY2" fmla="*/ 4257676 h 4257676"/>
              <a:gd name="connsiteX3" fmla="*/ 0 w 12192000"/>
              <a:gd name="connsiteY3" fmla="*/ 4257676 h 4257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257676">
                <a:moveTo>
                  <a:pt x="0" y="0"/>
                </a:moveTo>
                <a:lnTo>
                  <a:pt x="12192000" y="0"/>
                </a:lnTo>
                <a:lnTo>
                  <a:pt x="12192000" y="4257676"/>
                </a:lnTo>
                <a:lnTo>
                  <a:pt x="0" y="4257676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18167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FCB3F71-2FE2-4F47-82B7-AEA1AD15EF6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64000" y="0"/>
            <a:ext cx="8128000" cy="6857999"/>
          </a:xfrm>
          <a:custGeom>
            <a:avLst/>
            <a:gdLst>
              <a:gd name="connsiteX0" fmla="*/ 0 w 8128000"/>
              <a:gd name="connsiteY0" fmla="*/ 0 h 6857999"/>
              <a:gd name="connsiteX1" fmla="*/ 8128000 w 8128000"/>
              <a:gd name="connsiteY1" fmla="*/ 0 h 6857999"/>
              <a:gd name="connsiteX2" fmla="*/ 8128000 w 8128000"/>
              <a:gd name="connsiteY2" fmla="*/ 6857999 h 6857999"/>
              <a:gd name="connsiteX3" fmla="*/ 0 w 8128000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28000" h="6857999">
                <a:moveTo>
                  <a:pt x="0" y="0"/>
                </a:moveTo>
                <a:lnTo>
                  <a:pt x="8128000" y="0"/>
                </a:lnTo>
                <a:lnTo>
                  <a:pt x="8128000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E680F7-A308-4A15-80C6-34D4F109D3B7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04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A6A9D-7688-4AA4-BD2D-7FBDD9E6C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120435" y="133578"/>
            <a:ext cx="5356361" cy="3828822"/>
          </a:xfrm>
          <a:custGeom>
            <a:avLst/>
            <a:gdLst>
              <a:gd name="connsiteX0" fmla="*/ 0 w 5356361"/>
              <a:gd name="connsiteY0" fmla="*/ 0 h 3828822"/>
              <a:gd name="connsiteX1" fmla="*/ 5356361 w 5356361"/>
              <a:gd name="connsiteY1" fmla="*/ 0 h 3828822"/>
              <a:gd name="connsiteX2" fmla="*/ 5356361 w 5356361"/>
              <a:gd name="connsiteY2" fmla="*/ 3828822 h 3828822"/>
              <a:gd name="connsiteX3" fmla="*/ 0 w 5356361"/>
              <a:gd name="connsiteY3" fmla="*/ 3828822 h 382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6361" h="3828822">
                <a:moveTo>
                  <a:pt x="0" y="0"/>
                </a:moveTo>
                <a:lnTo>
                  <a:pt x="5356361" y="0"/>
                </a:lnTo>
                <a:lnTo>
                  <a:pt x="5356361" y="3828822"/>
                </a:lnTo>
                <a:lnTo>
                  <a:pt x="0" y="38288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612156-D669-413F-8886-2FFE7FE093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594426" y="134258"/>
            <a:ext cx="3463478" cy="3828822"/>
          </a:xfrm>
          <a:custGeom>
            <a:avLst/>
            <a:gdLst>
              <a:gd name="connsiteX0" fmla="*/ 0 w 3463478"/>
              <a:gd name="connsiteY0" fmla="*/ 0 h 3828822"/>
              <a:gd name="connsiteX1" fmla="*/ 3463478 w 3463478"/>
              <a:gd name="connsiteY1" fmla="*/ 0 h 3828822"/>
              <a:gd name="connsiteX2" fmla="*/ 3463478 w 3463478"/>
              <a:gd name="connsiteY2" fmla="*/ 3828822 h 3828822"/>
              <a:gd name="connsiteX3" fmla="*/ 0 w 3463478"/>
              <a:gd name="connsiteY3" fmla="*/ 3828822 h 382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3478" h="3828822">
                <a:moveTo>
                  <a:pt x="0" y="0"/>
                </a:moveTo>
                <a:lnTo>
                  <a:pt x="3463478" y="0"/>
                </a:lnTo>
                <a:lnTo>
                  <a:pt x="3463478" y="3828822"/>
                </a:lnTo>
                <a:lnTo>
                  <a:pt x="0" y="38288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FDA274A-8B8F-4B98-A525-E060B94D10D1}"/>
              </a:ext>
            </a:extLst>
          </p:cNvPr>
          <p:cNvSpPr/>
          <p:nvPr userDrawn="1"/>
        </p:nvSpPr>
        <p:spPr>
          <a:xfrm>
            <a:off x="133642" y="134258"/>
            <a:ext cx="3763987" cy="6589485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50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4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77F81F1-A8F1-4960-A3F9-CA7DEDE5285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8674" y="1803763"/>
            <a:ext cx="2266846" cy="3958274"/>
          </a:xfrm>
          <a:custGeom>
            <a:avLst/>
            <a:gdLst>
              <a:gd name="connsiteX0" fmla="*/ 0 w 2266846"/>
              <a:gd name="connsiteY0" fmla="*/ 0 h 3958274"/>
              <a:gd name="connsiteX1" fmla="*/ 2266846 w 2266846"/>
              <a:gd name="connsiteY1" fmla="*/ 0 h 3958274"/>
              <a:gd name="connsiteX2" fmla="*/ 2266846 w 2266846"/>
              <a:gd name="connsiteY2" fmla="*/ 3958274 h 3958274"/>
              <a:gd name="connsiteX3" fmla="*/ 0 w 2266846"/>
              <a:gd name="connsiteY3" fmla="*/ 3958274 h 39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846" h="3958274">
                <a:moveTo>
                  <a:pt x="0" y="0"/>
                </a:moveTo>
                <a:lnTo>
                  <a:pt x="2266846" y="0"/>
                </a:lnTo>
                <a:lnTo>
                  <a:pt x="2266846" y="3958274"/>
                </a:lnTo>
                <a:lnTo>
                  <a:pt x="0" y="3958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A689D366-16D1-45FE-AD41-CBAB65947A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62341" y="1803763"/>
            <a:ext cx="2266846" cy="3958274"/>
          </a:xfrm>
          <a:custGeom>
            <a:avLst/>
            <a:gdLst>
              <a:gd name="connsiteX0" fmla="*/ 0 w 2266846"/>
              <a:gd name="connsiteY0" fmla="*/ 0 h 3958274"/>
              <a:gd name="connsiteX1" fmla="*/ 2266846 w 2266846"/>
              <a:gd name="connsiteY1" fmla="*/ 0 h 3958274"/>
              <a:gd name="connsiteX2" fmla="*/ 2266846 w 2266846"/>
              <a:gd name="connsiteY2" fmla="*/ 3958274 h 3958274"/>
              <a:gd name="connsiteX3" fmla="*/ 0 w 2266846"/>
              <a:gd name="connsiteY3" fmla="*/ 3958274 h 3958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66846" h="3958274">
                <a:moveTo>
                  <a:pt x="0" y="0"/>
                </a:moveTo>
                <a:lnTo>
                  <a:pt x="2266846" y="0"/>
                </a:lnTo>
                <a:lnTo>
                  <a:pt x="2266846" y="3958274"/>
                </a:lnTo>
                <a:lnTo>
                  <a:pt x="0" y="395827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77523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A6A9D-7688-4AA4-BD2D-7FBDD9E6CF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6096000" cy="3429000"/>
          </a:xfrm>
          <a:custGeom>
            <a:avLst/>
            <a:gdLst>
              <a:gd name="connsiteX0" fmla="*/ 0 w 5356361"/>
              <a:gd name="connsiteY0" fmla="*/ 0 h 3828822"/>
              <a:gd name="connsiteX1" fmla="*/ 5356361 w 5356361"/>
              <a:gd name="connsiteY1" fmla="*/ 0 h 3828822"/>
              <a:gd name="connsiteX2" fmla="*/ 5356361 w 5356361"/>
              <a:gd name="connsiteY2" fmla="*/ 3828822 h 3828822"/>
              <a:gd name="connsiteX3" fmla="*/ 0 w 5356361"/>
              <a:gd name="connsiteY3" fmla="*/ 3828822 h 382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56361" h="3828822">
                <a:moveTo>
                  <a:pt x="0" y="0"/>
                </a:moveTo>
                <a:lnTo>
                  <a:pt x="5356361" y="0"/>
                </a:lnTo>
                <a:lnTo>
                  <a:pt x="5356361" y="3828822"/>
                </a:lnTo>
                <a:lnTo>
                  <a:pt x="0" y="38288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4612156-D669-413F-8886-2FFE7FE0935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3429000"/>
          </a:xfrm>
          <a:custGeom>
            <a:avLst/>
            <a:gdLst>
              <a:gd name="connsiteX0" fmla="*/ 0 w 3463478"/>
              <a:gd name="connsiteY0" fmla="*/ 0 h 3828822"/>
              <a:gd name="connsiteX1" fmla="*/ 3463478 w 3463478"/>
              <a:gd name="connsiteY1" fmla="*/ 0 h 3828822"/>
              <a:gd name="connsiteX2" fmla="*/ 3463478 w 3463478"/>
              <a:gd name="connsiteY2" fmla="*/ 3828822 h 3828822"/>
              <a:gd name="connsiteX3" fmla="*/ 0 w 3463478"/>
              <a:gd name="connsiteY3" fmla="*/ 3828822 h 3828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3478" h="3828822">
                <a:moveTo>
                  <a:pt x="0" y="0"/>
                </a:moveTo>
                <a:lnTo>
                  <a:pt x="3463478" y="0"/>
                </a:lnTo>
                <a:lnTo>
                  <a:pt x="3463478" y="3828822"/>
                </a:lnTo>
                <a:lnTo>
                  <a:pt x="0" y="382882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31219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1677101" y="2714513"/>
            <a:ext cx="2150918" cy="283423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3998181" y="2714513"/>
            <a:ext cx="1599056" cy="201335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01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4EBEB3-4257-410E-BBF8-0D86472614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60800" y="2669327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7AC151-8DCF-4A59-A50B-17378E4A32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92531" y="4700786"/>
            <a:ext cx="1738670" cy="1578077"/>
          </a:xfrm>
          <a:custGeom>
            <a:avLst/>
            <a:gdLst>
              <a:gd name="connsiteX0" fmla="*/ 41787 w 1738670"/>
              <a:gd name="connsiteY0" fmla="*/ 0 h 1578077"/>
              <a:gd name="connsiteX1" fmla="*/ 1738670 w 1738670"/>
              <a:gd name="connsiteY1" fmla="*/ 0 h 1578077"/>
              <a:gd name="connsiteX2" fmla="*/ 1738670 w 1738670"/>
              <a:gd name="connsiteY2" fmla="*/ 1578077 h 1578077"/>
              <a:gd name="connsiteX3" fmla="*/ 41787 w 1738670"/>
              <a:gd name="connsiteY3" fmla="*/ 1578077 h 1578077"/>
              <a:gd name="connsiteX4" fmla="*/ 0 w 1738670"/>
              <a:gd name="connsiteY4" fmla="*/ 1536290 h 1578077"/>
              <a:gd name="connsiteX5" fmla="*/ 0 w 1738670"/>
              <a:gd name="connsiteY5" fmla="*/ 41787 h 1578077"/>
              <a:gd name="connsiteX6" fmla="*/ 41787 w 1738670"/>
              <a:gd name="connsiteY6" fmla="*/ 0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670" h="1578077">
                <a:moveTo>
                  <a:pt x="41787" y="0"/>
                </a:moveTo>
                <a:lnTo>
                  <a:pt x="1738670" y="0"/>
                </a:lnTo>
                <a:lnTo>
                  <a:pt x="1738670" y="1578077"/>
                </a:lnTo>
                <a:lnTo>
                  <a:pt x="41787" y="1578077"/>
                </a:lnTo>
                <a:cubicBezTo>
                  <a:pt x="18709" y="1578077"/>
                  <a:pt x="0" y="1559368"/>
                  <a:pt x="0" y="1536290"/>
                </a:cubicBezTo>
                <a:lnTo>
                  <a:pt x="0" y="41787"/>
                </a:lnTo>
                <a:cubicBezTo>
                  <a:pt x="0" y="18709"/>
                  <a:pt x="18709" y="0"/>
                  <a:pt x="41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90042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4EBEB3-4257-410E-BBF8-0D86472614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60800" y="637869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7AC151-8DCF-4A59-A50B-17378E4A32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92531" y="2669326"/>
            <a:ext cx="1738670" cy="1578077"/>
          </a:xfrm>
          <a:custGeom>
            <a:avLst/>
            <a:gdLst>
              <a:gd name="connsiteX0" fmla="*/ 41787 w 1738670"/>
              <a:gd name="connsiteY0" fmla="*/ 0 h 1578077"/>
              <a:gd name="connsiteX1" fmla="*/ 1738670 w 1738670"/>
              <a:gd name="connsiteY1" fmla="*/ 0 h 1578077"/>
              <a:gd name="connsiteX2" fmla="*/ 1738670 w 1738670"/>
              <a:gd name="connsiteY2" fmla="*/ 1578077 h 1578077"/>
              <a:gd name="connsiteX3" fmla="*/ 41787 w 1738670"/>
              <a:gd name="connsiteY3" fmla="*/ 1578077 h 1578077"/>
              <a:gd name="connsiteX4" fmla="*/ 0 w 1738670"/>
              <a:gd name="connsiteY4" fmla="*/ 1536290 h 1578077"/>
              <a:gd name="connsiteX5" fmla="*/ 0 w 1738670"/>
              <a:gd name="connsiteY5" fmla="*/ 41787 h 1578077"/>
              <a:gd name="connsiteX6" fmla="*/ 41787 w 1738670"/>
              <a:gd name="connsiteY6" fmla="*/ 0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670" h="1578077">
                <a:moveTo>
                  <a:pt x="41787" y="0"/>
                </a:moveTo>
                <a:lnTo>
                  <a:pt x="1738670" y="0"/>
                </a:lnTo>
                <a:lnTo>
                  <a:pt x="1738670" y="1578077"/>
                </a:lnTo>
                <a:lnTo>
                  <a:pt x="41787" y="1578077"/>
                </a:lnTo>
                <a:cubicBezTo>
                  <a:pt x="18709" y="1578077"/>
                  <a:pt x="0" y="1559368"/>
                  <a:pt x="0" y="1536290"/>
                </a:cubicBezTo>
                <a:lnTo>
                  <a:pt x="0" y="41787"/>
                </a:lnTo>
                <a:cubicBezTo>
                  <a:pt x="0" y="18709"/>
                  <a:pt x="18709" y="0"/>
                  <a:pt x="41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BEFD254-A4C0-4C9F-A56B-509AF0A7AA4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860800" y="4695936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7964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4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4EBEB3-4257-410E-BBF8-0D86472614A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60800" y="2664479"/>
            <a:ext cx="1738670" cy="1578077"/>
          </a:xfrm>
          <a:custGeom>
            <a:avLst/>
            <a:gdLst>
              <a:gd name="connsiteX0" fmla="*/ 0 w 1738670"/>
              <a:gd name="connsiteY0" fmla="*/ 0 h 1578077"/>
              <a:gd name="connsiteX1" fmla="*/ 1696883 w 1738670"/>
              <a:gd name="connsiteY1" fmla="*/ 0 h 1578077"/>
              <a:gd name="connsiteX2" fmla="*/ 1738670 w 1738670"/>
              <a:gd name="connsiteY2" fmla="*/ 41787 h 1578077"/>
              <a:gd name="connsiteX3" fmla="*/ 1738670 w 1738670"/>
              <a:gd name="connsiteY3" fmla="*/ 1536290 h 1578077"/>
              <a:gd name="connsiteX4" fmla="*/ 1696883 w 1738670"/>
              <a:gd name="connsiteY4" fmla="*/ 1578077 h 1578077"/>
              <a:gd name="connsiteX5" fmla="*/ 0 w 1738670"/>
              <a:gd name="connsiteY5" fmla="*/ 1578077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38670" h="1578077">
                <a:moveTo>
                  <a:pt x="0" y="0"/>
                </a:moveTo>
                <a:lnTo>
                  <a:pt x="1696883" y="0"/>
                </a:lnTo>
                <a:cubicBezTo>
                  <a:pt x="1719961" y="0"/>
                  <a:pt x="1738670" y="18709"/>
                  <a:pt x="1738670" y="41787"/>
                </a:cubicBezTo>
                <a:lnTo>
                  <a:pt x="1738670" y="1536290"/>
                </a:lnTo>
                <a:cubicBezTo>
                  <a:pt x="1738670" y="1559368"/>
                  <a:pt x="1719961" y="1578077"/>
                  <a:pt x="1696883" y="1578077"/>
                </a:cubicBezTo>
                <a:lnTo>
                  <a:pt x="0" y="157807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D7AC151-8DCF-4A59-A50B-17378E4A32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592531" y="637869"/>
            <a:ext cx="1738670" cy="1578077"/>
          </a:xfrm>
          <a:custGeom>
            <a:avLst/>
            <a:gdLst>
              <a:gd name="connsiteX0" fmla="*/ 41787 w 1738670"/>
              <a:gd name="connsiteY0" fmla="*/ 0 h 1578077"/>
              <a:gd name="connsiteX1" fmla="*/ 1738670 w 1738670"/>
              <a:gd name="connsiteY1" fmla="*/ 0 h 1578077"/>
              <a:gd name="connsiteX2" fmla="*/ 1738670 w 1738670"/>
              <a:gd name="connsiteY2" fmla="*/ 1578077 h 1578077"/>
              <a:gd name="connsiteX3" fmla="*/ 41787 w 1738670"/>
              <a:gd name="connsiteY3" fmla="*/ 1578077 h 1578077"/>
              <a:gd name="connsiteX4" fmla="*/ 0 w 1738670"/>
              <a:gd name="connsiteY4" fmla="*/ 1536290 h 1578077"/>
              <a:gd name="connsiteX5" fmla="*/ 0 w 1738670"/>
              <a:gd name="connsiteY5" fmla="*/ 41787 h 1578077"/>
              <a:gd name="connsiteX6" fmla="*/ 41787 w 1738670"/>
              <a:gd name="connsiteY6" fmla="*/ 0 h 1578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8670" h="1578077">
                <a:moveTo>
                  <a:pt x="41787" y="0"/>
                </a:moveTo>
                <a:lnTo>
                  <a:pt x="1738670" y="0"/>
                </a:lnTo>
                <a:lnTo>
                  <a:pt x="1738670" y="1578077"/>
                </a:lnTo>
                <a:lnTo>
                  <a:pt x="41787" y="1578077"/>
                </a:lnTo>
                <a:cubicBezTo>
                  <a:pt x="18709" y="1578077"/>
                  <a:pt x="0" y="1559368"/>
                  <a:pt x="0" y="1536290"/>
                </a:cubicBezTo>
                <a:lnTo>
                  <a:pt x="0" y="41787"/>
                </a:lnTo>
                <a:cubicBezTo>
                  <a:pt x="0" y="18709"/>
                  <a:pt x="18709" y="0"/>
                  <a:pt x="4178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5088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E162059A-1E06-4A30-8867-91D1CE9CDF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658350" y="1"/>
            <a:ext cx="2533650" cy="3703319"/>
          </a:xfrm>
          <a:custGeom>
            <a:avLst/>
            <a:gdLst>
              <a:gd name="connsiteX0" fmla="*/ 0 w 2633663"/>
              <a:gd name="connsiteY0" fmla="*/ 0 h 3825875"/>
              <a:gd name="connsiteX1" fmla="*/ 2633663 w 2633663"/>
              <a:gd name="connsiteY1" fmla="*/ 0 h 3825875"/>
              <a:gd name="connsiteX2" fmla="*/ 2633663 w 2633663"/>
              <a:gd name="connsiteY2" fmla="*/ 3825875 h 3825875"/>
              <a:gd name="connsiteX3" fmla="*/ 0 w 2633663"/>
              <a:gd name="connsiteY3" fmla="*/ 3825875 h 38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3663" h="3825875">
                <a:moveTo>
                  <a:pt x="0" y="0"/>
                </a:moveTo>
                <a:lnTo>
                  <a:pt x="2633663" y="0"/>
                </a:lnTo>
                <a:lnTo>
                  <a:pt x="2633663" y="3825875"/>
                </a:lnTo>
                <a:lnTo>
                  <a:pt x="0" y="3825875"/>
                </a:lnTo>
                <a:close/>
              </a:path>
            </a:pathLst>
          </a:custGeom>
        </p:spPr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62059A-1E06-4A30-8867-91D1CE9CDF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58350" y="3825876"/>
            <a:ext cx="2533650" cy="3032124"/>
          </a:xfrm>
          <a:custGeom>
            <a:avLst/>
            <a:gdLst>
              <a:gd name="connsiteX0" fmla="*/ 0 w 2633663"/>
              <a:gd name="connsiteY0" fmla="*/ 0 h 3825875"/>
              <a:gd name="connsiteX1" fmla="*/ 2633663 w 2633663"/>
              <a:gd name="connsiteY1" fmla="*/ 0 h 3825875"/>
              <a:gd name="connsiteX2" fmla="*/ 2633663 w 2633663"/>
              <a:gd name="connsiteY2" fmla="*/ 3825875 h 3825875"/>
              <a:gd name="connsiteX3" fmla="*/ 0 w 2633663"/>
              <a:gd name="connsiteY3" fmla="*/ 3825875 h 38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3663" h="3825875">
                <a:moveTo>
                  <a:pt x="0" y="0"/>
                </a:moveTo>
                <a:lnTo>
                  <a:pt x="2633663" y="0"/>
                </a:lnTo>
                <a:lnTo>
                  <a:pt x="2633663" y="3825875"/>
                </a:lnTo>
                <a:lnTo>
                  <a:pt x="0" y="3825875"/>
                </a:lnTo>
                <a:close/>
              </a:path>
            </a:pathLst>
          </a:custGeom>
        </p:spPr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E162059A-1E06-4A30-8867-91D1CE9CDF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924674" y="3825876"/>
            <a:ext cx="2596515" cy="3032124"/>
          </a:xfrm>
          <a:custGeom>
            <a:avLst/>
            <a:gdLst>
              <a:gd name="connsiteX0" fmla="*/ 0 w 2633663"/>
              <a:gd name="connsiteY0" fmla="*/ 0 h 3825875"/>
              <a:gd name="connsiteX1" fmla="*/ 2633663 w 2633663"/>
              <a:gd name="connsiteY1" fmla="*/ 0 h 3825875"/>
              <a:gd name="connsiteX2" fmla="*/ 2633663 w 2633663"/>
              <a:gd name="connsiteY2" fmla="*/ 3825875 h 3825875"/>
              <a:gd name="connsiteX3" fmla="*/ 0 w 2633663"/>
              <a:gd name="connsiteY3" fmla="*/ 3825875 h 38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3663" h="3825875">
                <a:moveTo>
                  <a:pt x="0" y="0"/>
                </a:moveTo>
                <a:lnTo>
                  <a:pt x="2633663" y="0"/>
                </a:lnTo>
                <a:lnTo>
                  <a:pt x="2633663" y="3825875"/>
                </a:lnTo>
                <a:lnTo>
                  <a:pt x="0" y="3825875"/>
                </a:lnTo>
                <a:close/>
              </a:path>
            </a:pathLst>
          </a:custGeom>
        </p:spPr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162059A-1E06-4A30-8867-91D1CE9CDF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91011" y="3825876"/>
            <a:ext cx="2496501" cy="3032124"/>
          </a:xfrm>
          <a:custGeom>
            <a:avLst/>
            <a:gdLst>
              <a:gd name="connsiteX0" fmla="*/ 0 w 2633663"/>
              <a:gd name="connsiteY0" fmla="*/ 0 h 3825875"/>
              <a:gd name="connsiteX1" fmla="*/ 2633663 w 2633663"/>
              <a:gd name="connsiteY1" fmla="*/ 0 h 3825875"/>
              <a:gd name="connsiteX2" fmla="*/ 2633663 w 2633663"/>
              <a:gd name="connsiteY2" fmla="*/ 3825875 h 3825875"/>
              <a:gd name="connsiteX3" fmla="*/ 0 w 2633663"/>
              <a:gd name="connsiteY3" fmla="*/ 3825875 h 382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3663" h="3825875">
                <a:moveTo>
                  <a:pt x="0" y="0"/>
                </a:moveTo>
                <a:lnTo>
                  <a:pt x="2633663" y="0"/>
                </a:lnTo>
                <a:lnTo>
                  <a:pt x="2633663" y="3825875"/>
                </a:lnTo>
                <a:lnTo>
                  <a:pt x="0" y="3825875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211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E47771C-45CA-40C4-B7F5-5AC496A5E9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65432" y="4526280"/>
            <a:ext cx="4929578" cy="1769746"/>
          </a:xfrm>
          <a:custGeom>
            <a:avLst/>
            <a:gdLst>
              <a:gd name="connsiteX0" fmla="*/ 0 w 6662738"/>
              <a:gd name="connsiteY0" fmla="*/ 0 h 5799137"/>
              <a:gd name="connsiteX1" fmla="*/ 6662738 w 6662738"/>
              <a:gd name="connsiteY1" fmla="*/ 0 h 5799137"/>
              <a:gd name="connsiteX2" fmla="*/ 6662738 w 6662738"/>
              <a:gd name="connsiteY2" fmla="*/ 5799137 h 5799137"/>
              <a:gd name="connsiteX3" fmla="*/ 0 w 6662738"/>
              <a:gd name="connsiteY3" fmla="*/ 5799137 h 579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2738" h="5799137">
                <a:moveTo>
                  <a:pt x="0" y="0"/>
                </a:moveTo>
                <a:lnTo>
                  <a:pt x="6662738" y="0"/>
                </a:lnTo>
                <a:lnTo>
                  <a:pt x="6662738" y="5799137"/>
                </a:lnTo>
                <a:lnTo>
                  <a:pt x="0" y="57991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BE47771C-45CA-40C4-B7F5-5AC496A5E9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49140" y="496888"/>
            <a:ext cx="1245870" cy="3846511"/>
          </a:xfrm>
          <a:custGeom>
            <a:avLst/>
            <a:gdLst>
              <a:gd name="connsiteX0" fmla="*/ 0 w 6662738"/>
              <a:gd name="connsiteY0" fmla="*/ 0 h 5799137"/>
              <a:gd name="connsiteX1" fmla="*/ 6662738 w 6662738"/>
              <a:gd name="connsiteY1" fmla="*/ 0 h 5799137"/>
              <a:gd name="connsiteX2" fmla="*/ 6662738 w 6662738"/>
              <a:gd name="connsiteY2" fmla="*/ 5799137 h 5799137"/>
              <a:gd name="connsiteX3" fmla="*/ 0 w 6662738"/>
              <a:gd name="connsiteY3" fmla="*/ 5799137 h 579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2738" h="5799137">
                <a:moveTo>
                  <a:pt x="0" y="0"/>
                </a:moveTo>
                <a:lnTo>
                  <a:pt x="6662738" y="0"/>
                </a:lnTo>
                <a:lnTo>
                  <a:pt x="6662738" y="5799137"/>
                </a:lnTo>
                <a:lnTo>
                  <a:pt x="0" y="579913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22768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1BA2B758-1BEF-44C7-8D4A-846EA53E60B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7998"/>
          </a:xfrm>
          <a:custGeom>
            <a:avLst/>
            <a:gdLst>
              <a:gd name="connsiteX0" fmla="*/ 0 w 6663129"/>
              <a:gd name="connsiteY0" fmla="*/ 0 h 5798388"/>
              <a:gd name="connsiteX1" fmla="*/ 6663129 w 6663129"/>
              <a:gd name="connsiteY1" fmla="*/ 0 h 5798388"/>
              <a:gd name="connsiteX2" fmla="*/ 6663129 w 6663129"/>
              <a:gd name="connsiteY2" fmla="*/ 5798388 h 5798388"/>
              <a:gd name="connsiteX3" fmla="*/ 0 w 6663129"/>
              <a:gd name="connsiteY3" fmla="*/ 5798388 h 579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129" h="5798388">
                <a:moveTo>
                  <a:pt x="0" y="0"/>
                </a:moveTo>
                <a:lnTo>
                  <a:pt x="6663129" y="0"/>
                </a:lnTo>
                <a:lnTo>
                  <a:pt x="6663129" y="5798388"/>
                </a:lnTo>
                <a:lnTo>
                  <a:pt x="0" y="57983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2949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89223B0-B128-45CF-8284-86560CF7A8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6663129"/>
              <a:gd name="connsiteY0" fmla="*/ 0 h 5798388"/>
              <a:gd name="connsiteX1" fmla="*/ 6663129 w 6663129"/>
              <a:gd name="connsiteY1" fmla="*/ 0 h 5798388"/>
              <a:gd name="connsiteX2" fmla="*/ 6663129 w 6663129"/>
              <a:gd name="connsiteY2" fmla="*/ 5798388 h 5798388"/>
              <a:gd name="connsiteX3" fmla="*/ 0 w 6663129"/>
              <a:gd name="connsiteY3" fmla="*/ 5798388 h 579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63129" h="5798388">
                <a:moveTo>
                  <a:pt x="0" y="0"/>
                </a:moveTo>
                <a:lnTo>
                  <a:pt x="6663129" y="0"/>
                </a:lnTo>
                <a:lnTo>
                  <a:pt x="6663129" y="5798388"/>
                </a:lnTo>
                <a:lnTo>
                  <a:pt x="0" y="579838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E15F9D-53BC-4F25-990F-BE264AD689A5}"/>
              </a:ext>
            </a:extLst>
          </p:cNvPr>
          <p:cNvSpPr txBox="1"/>
          <p:nvPr userDrawn="1"/>
        </p:nvSpPr>
        <p:spPr>
          <a:xfrm>
            <a:off x="11285220" y="6356350"/>
            <a:ext cx="606742" cy="369332"/>
          </a:xfrm>
          <a:prstGeom prst="rect">
            <a:avLst/>
          </a:prstGeom>
        </p:spPr>
        <p:txBody>
          <a:bodyPr/>
          <a:lstStyle>
            <a:defPPr>
              <a:defRPr lang="id-ID"/>
            </a:defPPr>
            <a:lvl1pPr algn="r">
              <a:defRPr>
                <a:gradFill>
                  <a:gsLst>
                    <a:gs pos="2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2700000" scaled="0"/>
                </a:gradFill>
                <a:latin typeface="Lato Bold" panose="020F0802020204030203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fld id="{6EB7A03D-E6A4-4E60-99C5-8EB9A621CD61}" type="slidenum">
              <a:rPr lang="id-ID" smtClean="0">
                <a:solidFill>
                  <a:schemeClr val="bg1">
                    <a:lumMod val="75000"/>
                  </a:schemeClr>
                </a:solidFill>
                <a:latin typeface="Exo Light" panose="00000400000000000000" pitchFamily="2" charset="0"/>
              </a:rPr>
              <a:pPr lvl="0"/>
              <a:t>‹#›</a:t>
            </a:fld>
            <a:endParaRPr lang="id-ID" dirty="0">
              <a:solidFill>
                <a:schemeClr val="bg1">
                  <a:lumMod val="75000"/>
                </a:schemeClr>
              </a:solidFill>
              <a:latin typeface="Exo Light" panose="000004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2B06B48-8D68-4BC5-9B61-C92CE803BF69}"/>
              </a:ext>
            </a:extLst>
          </p:cNvPr>
          <p:cNvGrpSpPr/>
          <p:nvPr userDrawn="1"/>
        </p:nvGrpSpPr>
        <p:grpSpPr>
          <a:xfrm>
            <a:off x="373526" y="6464072"/>
            <a:ext cx="3909929" cy="261610"/>
            <a:chOff x="242614" y="6328854"/>
            <a:chExt cx="3909929" cy="261610"/>
          </a:xfrm>
        </p:grpSpPr>
        <p:sp>
          <p:nvSpPr>
            <p:cNvPr id="5" name="Freeform 62">
              <a:extLst>
                <a:ext uri="{FF2B5EF4-FFF2-40B4-BE49-F238E27FC236}">
                  <a16:creationId xmlns:a16="http://schemas.microsoft.com/office/drawing/2014/main" id="{5D7C5F4C-3C87-4F8B-934F-73E58A9750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2614" y="6399940"/>
              <a:ext cx="121482" cy="119439"/>
            </a:xfrm>
            <a:custGeom>
              <a:avLst/>
              <a:gdLst>
                <a:gd name="T0" fmla="*/ 92739 w 55"/>
                <a:gd name="T1" fmla="*/ 185737 h 54"/>
                <a:gd name="T2" fmla="*/ 0 w 55"/>
                <a:gd name="T3" fmla="*/ 92869 h 54"/>
                <a:gd name="T4" fmla="*/ 92739 w 55"/>
                <a:gd name="T5" fmla="*/ 0 h 54"/>
                <a:gd name="T6" fmla="*/ 188913 w 55"/>
                <a:gd name="T7" fmla="*/ 92869 h 54"/>
                <a:gd name="T8" fmla="*/ 92739 w 55"/>
                <a:gd name="T9" fmla="*/ 185737 h 54"/>
                <a:gd name="T10" fmla="*/ 13739 w 55"/>
                <a:gd name="T11" fmla="*/ 92869 h 54"/>
                <a:gd name="T12" fmla="*/ 92739 w 55"/>
                <a:gd name="T13" fmla="*/ 171979 h 54"/>
                <a:gd name="T14" fmla="*/ 171739 w 55"/>
                <a:gd name="T15" fmla="*/ 92869 h 54"/>
                <a:gd name="T16" fmla="*/ 92739 w 55"/>
                <a:gd name="T17" fmla="*/ 13758 h 54"/>
                <a:gd name="T18" fmla="*/ 13739 w 55"/>
                <a:gd name="T19" fmla="*/ 92869 h 54"/>
                <a:gd name="T20" fmla="*/ 140826 w 55"/>
                <a:gd name="T21" fmla="*/ 127264 h 54"/>
                <a:gd name="T22" fmla="*/ 96174 w 55"/>
                <a:gd name="T23" fmla="*/ 151341 h 54"/>
                <a:gd name="T24" fmla="*/ 37783 w 55"/>
                <a:gd name="T25" fmla="*/ 92869 h 54"/>
                <a:gd name="T26" fmla="*/ 96174 w 55"/>
                <a:gd name="T27" fmla="*/ 34396 h 54"/>
                <a:gd name="T28" fmla="*/ 137391 w 55"/>
                <a:gd name="T29" fmla="*/ 58473 h 54"/>
                <a:gd name="T30" fmla="*/ 137391 w 55"/>
                <a:gd name="T31" fmla="*/ 72231 h 54"/>
                <a:gd name="T32" fmla="*/ 137391 w 55"/>
                <a:gd name="T33" fmla="*/ 72231 h 54"/>
                <a:gd name="T34" fmla="*/ 123652 w 55"/>
                <a:gd name="T35" fmla="*/ 72231 h 54"/>
                <a:gd name="T36" fmla="*/ 120217 w 55"/>
                <a:gd name="T37" fmla="*/ 72231 h 54"/>
                <a:gd name="T38" fmla="*/ 120217 w 55"/>
                <a:gd name="T39" fmla="*/ 61912 h 54"/>
                <a:gd name="T40" fmla="*/ 96174 w 55"/>
                <a:gd name="T41" fmla="*/ 51594 h 54"/>
                <a:gd name="T42" fmla="*/ 54957 w 55"/>
                <a:gd name="T43" fmla="*/ 92869 h 54"/>
                <a:gd name="T44" fmla="*/ 96174 w 55"/>
                <a:gd name="T45" fmla="*/ 134143 h 54"/>
                <a:gd name="T46" fmla="*/ 120217 w 55"/>
                <a:gd name="T47" fmla="*/ 123825 h 54"/>
                <a:gd name="T48" fmla="*/ 120217 w 55"/>
                <a:gd name="T49" fmla="*/ 113506 h 54"/>
                <a:gd name="T50" fmla="*/ 123652 w 55"/>
                <a:gd name="T51" fmla="*/ 113506 h 54"/>
                <a:gd name="T52" fmla="*/ 137391 w 55"/>
                <a:gd name="T53" fmla="*/ 113506 h 54"/>
                <a:gd name="T54" fmla="*/ 140826 w 55"/>
                <a:gd name="T55" fmla="*/ 113506 h 54"/>
                <a:gd name="T56" fmla="*/ 140826 w 55"/>
                <a:gd name="T57" fmla="*/ 127264 h 5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5" h="54">
                  <a:moveTo>
                    <a:pt x="27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5" y="12"/>
                    <a:pt x="55" y="27"/>
                  </a:cubicBezTo>
                  <a:cubicBezTo>
                    <a:pt x="55" y="42"/>
                    <a:pt x="42" y="54"/>
                    <a:pt x="27" y="54"/>
                  </a:cubicBezTo>
                  <a:close/>
                  <a:moveTo>
                    <a:pt x="4" y="27"/>
                  </a:moveTo>
                  <a:cubicBezTo>
                    <a:pt x="4" y="40"/>
                    <a:pt x="15" y="50"/>
                    <a:pt x="27" y="50"/>
                  </a:cubicBezTo>
                  <a:cubicBezTo>
                    <a:pt x="40" y="50"/>
                    <a:pt x="50" y="40"/>
                    <a:pt x="50" y="27"/>
                  </a:cubicBezTo>
                  <a:cubicBezTo>
                    <a:pt x="50" y="14"/>
                    <a:pt x="40" y="4"/>
                    <a:pt x="27" y="4"/>
                  </a:cubicBezTo>
                  <a:cubicBezTo>
                    <a:pt x="15" y="4"/>
                    <a:pt x="4" y="14"/>
                    <a:pt x="4" y="27"/>
                  </a:cubicBezTo>
                  <a:close/>
                  <a:moveTo>
                    <a:pt x="41" y="37"/>
                  </a:moveTo>
                  <a:cubicBezTo>
                    <a:pt x="41" y="42"/>
                    <a:pt x="33" y="44"/>
                    <a:pt x="28" y="44"/>
                  </a:cubicBezTo>
                  <a:cubicBezTo>
                    <a:pt x="18" y="44"/>
                    <a:pt x="11" y="37"/>
                    <a:pt x="11" y="27"/>
                  </a:cubicBezTo>
                  <a:cubicBezTo>
                    <a:pt x="11" y="17"/>
                    <a:pt x="18" y="10"/>
                    <a:pt x="28" y="10"/>
                  </a:cubicBezTo>
                  <a:cubicBezTo>
                    <a:pt x="31" y="10"/>
                    <a:pt x="40" y="11"/>
                    <a:pt x="40" y="17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5" y="16"/>
                    <a:pt x="31" y="15"/>
                    <a:pt x="28" y="15"/>
                  </a:cubicBezTo>
                  <a:cubicBezTo>
                    <a:pt x="21" y="15"/>
                    <a:pt x="16" y="20"/>
                    <a:pt x="16" y="27"/>
                  </a:cubicBezTo>
                  <a:cubicBezTo>
                    <a:pt x="16" y="34"/>
                    <a:pt x="21" y="39"/>
                    <a:pt x="28" y="39"/>
                  </a:cubicBezTo>
                  <a:cubicBezTo>
                    <a:pt x="31" y="39"/>
                    <a:pt x="35" y="38"/>
                    <a:pt x="35" y="36"/>
                  </a:cubicBezTo>
                  <a:cubicBezTo>
                    <a:pt x="35" y="33"/>
                    <a:pt x="35" y="33"/>
                    <a:pt x="35" y="33"/>
                  </a:cubicBezTo>
                  <a:cubicBezTo>
                    <a:pt x="35" y="33"/>
                    <a:pt x="36" y="33"/>
                    <a:pt x="36" y="33"/>
                  </a:cubicBezTo>
                  <a:cubicBezTo>
                    <a:pt x="40" y="33"/>
                    <a:pt x="40" y="33"/>
                    <a:pt x="40" y="33"/>
                  </a:cubicBezTo>
                  <a:cubicBezTo>
                    <a:pt x="41" y="33"/>
                    <a:pt x="41" y="33"/>
                    <a:pt x="41" y="33"/>
                  </a:cubicBezTo>
                  <a:lnTo>
                    <a:pt x="41" y="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b="0" dirty="0">
                <a:solidFill>
                  <a:schemeClr val="bg1">
                    <a:lumMod val="75000"/>
                  </a:schemeClr>
                </a:solidFill>
                <a:latin typeface="HelveticaNeue light" panose="000004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58EE0E9-3855-48BD-9EC1-FD70B9F2B8BB}"/>
                </a:ext>
              </a:extLst>
            </p:cNvPr>
            <p:cNvSpPr txBox="1"/>
            <p:nvPr/>
          </p:nvSpPr>
          <p:spPr>
            <a:xfrm>
              <a:off x="316236" y="6328854"/>
              <a:ext cx="383630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0" spc="300" dirty="0">
                  <a:solidFill>
                    <a:schemeClr val="bg1">
                      <a:lumMod val="75000"/>
                    </a:schemeClr>
                  </a:solidFill>
                  <a:latin typeface="Exo Light" panose="00000400000000000000" pitchFamily="2" charset="0"/>
                  <a:cs typeface="Segoe UI" panose="020B0502040204020203" pitchFamily="34" charset="0"/>
                </a:rPr>
                <a:t> </a:t>
              </a:r>
              <a:r>
                <a:rPr lang="en-US" sz="1050" b="0" spc="300" dirty="0">
                  <a:solidFill>
                    <a:schemeClr val="bg1">
                      <a:lumMod val="75000"/>
                    </a:schemeClr>
                  </a:solidFill>
                  <a:latin typeface="Exo Light" panose="00000400000000000000" pitchFamily="2" charset="0"/>
                  <a:cs typeface="Segoe UI" panose="020B0502040204020203" pitchFamily="34" charset="0"/>
                </a:rPr>
                <a:t>2018CoWorking.All Rights Reserved</a:t>
              </a:r>
              <a:endParaRPr lang="id-ID" sz="1100" b="0" spc="300" dirty="0">
                <a:solidFill>
                  <a:schemeClr val="bg1">
                    <a:lumMod val="75000"/>
                  </a:schemeClr>
                </a:solidFill>
                <a:latin typeface="Exo Light" panose="00000400000000000000" pitchFamily="2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941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F9626DE-5C27-4CDA-A391-F12F60AEB2C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8308" y="420291"/>
            <a:ext cx="11355387" cy="6017418"/>
          </a:xfrm>
          <a:custGeom>
            <a:avLst/>
            <a:gdLst>
              <a:gd name="connsiteX0" fmla="*/ 0 w 11355387"/>
              <a:gd name="connsiteY0" fmla="*/ 0 h 6017418"/>
              <a:gd name="connsiteX1" fmla="*/ 11355387 w 11355387"/>
              <a:gd name="connsiteY1" fmla="*/ 0 h 6017418"/>
              <a:gd name="connsiteX2" fmla="*/ 11355387 w 11355387"/>
              <a:gd name="connsiteY2" fmla="*/ 6017418 h 6017418"/>
              <a:gd name="connsiteX3" fmla="*/ 0 w 11355387"/>
              <a:gd name="connsiteY3" fmla="*/ 6017418 h 6017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355387" h="6017418">
                <a:moveTo>
                  <a:pt x="0" y="0"/>
                </a:moveTo>
                <a:lnTo>
                  <a:pt x="11355387" y="0"/>
                </a:lnTo>
                <a:lnTo>
                  <a:pt x="11355387" y="6017418"/>
                </a:lnTo>
                <a:lnTo>
                  <a:pt x="0" y="601741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62889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CF6311-F93A-4D96-97BB-5F1A3471E3E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418432" y="0"/>
            <a:ext cx="3773569" cy="6858000"/>
          </a:xfrm>
          <a:custGeom>
            <a:avLst/>
            <a:gdLst>
              <a:gd name="connsiteX0" fmla="*/ 0 w 3773569"/>
              <a:gd name="connsiteY0" fmla="*/ 0 h 6858000"/>
              <a:gd name="connsiteX1" fmla="*/ 3773569 w 3773569"/>
              <a:gd name="connsiteY1" fmla="*/ 0 h 6858000"/>
              <a:gd name="connsiteX2" fmla="*/ 3773569 w 3773569"/>
              <a:gd name="connsiteY2" fmla="*/ 6858000 h 6858000"/>
              <a:gd name="connsiteX3" fmla="*/ 0 w 377356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3569" h="6858000">
                <a:moveTo>
                  <a:pt x="0" y="0"/>
                </a:moveTo>
                <a:lnTo>
                  <a:pt x="3773569" y="0"/>
                </a:lnTo>
                <a:lnTo>
                  <a:pt x="3773569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252288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3DC7E2C-56BB-43F0-9999-0254FD06996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19099" y="714375"/>
            <a:ext cx="3328220" cy="5029200"/>
          </a:xfrm>
          <a:custGeom>
            <a:avLst/>
            <a:gdLst>
              <a:gd name="connsiteX0" fmla="*/ 0 w 3328220"/>
              <a:gd name="connsiteY0" fmla="*/ 0 h 5029200"/>
              <a:gd name="connsiteX1" fmla="*/ 3328220 w 3328220"/>
              <a:gd name="connsiteY1" fmla="*/ 0 h 5029200"/>
              <a:gd name="connsiteX2" fmla="*/ 3328220 w 3328220"/>
              <a:gd name="connsiteY2" fmla="*/ 5029200 h 5029200"/>
              <a:gd name="connsiteX3" fmla="*/ 0 w 332822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8220" h="5029200">
                <a:moveTo>
                  <a:pt x="0" y="0"/>
                </a:moveTo>
                <a:lnTo>
                  <a:pt x="3328220" y="0"/>
                </a:lnTo>
                <a:lnTo>
                  <a:pt x="332822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C510731-72F2-4AF1-8879-4BEF60B4D40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70264" y="1114425"/>
            <a:ext cx="3328220" cy="5029200"/>
          </a:xfrm>
          <a:custGeom>
            <a:avLst/>
            <a:gdLst>
              <a:gd name="connsiteX0" fmla="*/ 0 w 3328220"/>
              <a:gd name="connsiteY0" fmla="*/ 0 h 5029200"/>
              <a:gd name="connsiteX1" fmla="*/ 3328220 w 3328220"/>
              <a:gd name="connsiteY1" fmla="*/ 0 h 5029200"/>
              <a:gd name="connsiteX2" fmla="*/ 3328220 w 3328220"/>
              <a:gd name="connsiteY2" fmla="*/ 5029200 h 5029200"/>
              <a:gd name="connsiteX3" fmla="*/ 0 w 3328220"/>
              <a:gd name="connsiteY3" fmla="*/ 5029200 h 50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28220" h="5029200">
                <a:moveTo>
                  <a:pt x="0" y="0"/>
                </a:moveTo>
                <a:lnTo>
                  <a:pt x="3328220" y="0"/>
                </a:lnTo>
                <a:lnTo>
                  <a:pt x="3328220" y="5029200"/>
                </a:lnTo>
                <a:lnTo>
                  <a:pt x="0" y="50292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7364051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C1A6A53-5DCB-4D11-8CF4-E7013CA984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5301" y="798540"/>
            <a:ext cx="5260923" cy="5260923"/>
          </a:xfrm>
          <a:custGeom>
            <a:avLst/>
            <a:gdLst>
              <a:gd name="connsiteX0" fmla="*/ 112321 w 5260923"/>
              <a:gd name="connsiteY0" fmla="*/ 0 h 5260923"/>
              <a:gd name="connsiteX1" fmla="*/ 5148602 w 5260923"/>
              <a:gd name="connsiteY1" fmla="*/ 0 h 5260923"/>
              <a:gd name="connsiteX2" fmla="*/ 5260923 w 5260923"/>
              <a:gd name="connsiteY2" fmla="*/ 112321 h 5260923"/>
              <a:gd name="connsiteX3" fmla="*/ 5260923 w 5260923"/>
              <a:gd name="connsiteY3" fmla="*/ 5148602 h 5260923"/>
              <a:gd name="connsiteX4" fmla="*/ 5148602 w 5260923"/>
              <a:gd name="connsiteY4" fmla="*/ 5260923 h 5260923"/>
              <a:gd name="connsiteX5" fmla="*/ 112321 w 5260923"/>
              <a:gd name="connsiteY5" fmla="*/ 5260923 h 5260923"/>
              <a:gd name="connsiteX6" fmla="*/ 0 w 5260923"/>
              <a:gd name="connsiteY6" fmla="*/ 5148602 h 5260923"/>
              <a:gd name="connsiteX7" fmla="*/ 0 w 5260923"/>
              <a:gd name="connsiteY7" fmla="*/ 112321 h 5260923"/>
              <a:gd name="connsiteX8" fmla="*/ 112321 w 5260923"/>
              <a:gd name="connsiteY8" fmla="*/ 0 h 5260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60923" h="5260923">
                <a:moveTo>
                  <a:pt x="112321" y="0"/>
                </a:moveTo>
                <a:lnTo>
                  <a:pt x="5148602" y="0"/>
                </a:lnTo>
                <a:cubicBezTo>
                  <a:pt x="5210635" y="0"/>
                  <a:pt x="5260923" y="50288"/>
                  <a:pt x="5260923" y="112321"/>
                </a:cubicBezTo>
                <a:lnTo>
                  <a:pt x="5260923" y="5148602"/>
                </a:lnTo>
                <a:cubicBezTo>
                  <a:pt x="5260923" y="5210635"/>
                  <a:pt x="5210635" y="5260923"/>
                  <a:pt x="5148602" y="5260923"/>
                </a:cubicBezTo>
                <a:lnTo>
                  <a:pt x="112321" y="5260923"/>
                </a:lnTo>
                <a:cubicBezTo>
                  <a:pt x="50288" y="5260923"/>
                  <a:pt x="0" y="5210635"/>
                  <a:pt x="0" y="5148602"/>
                </a:cubicBezTo>
                <a:lnTo>
                  <a:pt x="0" y="112321"/>
                </a:lnTo>
                <a:cubicBezTo>
                  <a:pt x="0" y="50288"/>
                  <a:pt x="50288" y="0"/>
                  <a:pt x="1123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959734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2CBD8F1-B6F4-4170-8A3A-3A6FCA087C2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3908425"/>
            <a:ext cx="2936875" cy="2124075"/>
          </a:xfrm>
          <a:custGeom>
            <a:avLst/>
            <a:gdLst>
              <a:gd name="connsiteX0" fmla="*/ 0 w 2936875"/>
              <a:gd name="connsiteY0" fmla="*/ 0 h 2124075"/>
              <a:gd name="connsiteX1" fmla="*/ 2936875 w 2936875"/>
              <a:gd name="connsiteY1" fmla="*/ 0 h 2124075"/>
              <a:gd name="connsiteX2" fmla="*/ 2936875 w 2936875"/>
              <a:gd name="connsiteY2" fmla="*/ 2124075 h 2124075"/>
              <a:gd name="connsiteX3" fmla="*/ 0 w 2936875"/>
              <a:gd name="connsiteY3" fmla="*/ 2124075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124075">
                <a:moveTo>
                  <a:pt x="0" y="0"/>
                </a:moveTo>
                <a:lnTo>
                  <a:pt x="2936875" y="0"/>
                </a:lnTo>
                <a:lnTo>
                  <a:pt x="2936875" y="2124075"/>
                </a:lnTo>
                <a:lnTo>
                  <a:pt x="0" y="21240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5590570-A585-4A3E-AE18-6729B7682B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5042" y="3908425"/>
            <a:ext cx="2936875" cy="2124075"/>
          </a:xfrm>
          <a:custGeom>
            <a:avLst/>
            <a:gdLst>
              <a:gd name="connsiteX0" fmla="*/ 0 w 2936875"/>
              <a:gd name="connsiteY0" fmla="*/ 0 h 2124075"/>
              <a:gd name="connsiteX1" fmla="*/ 2936875 w 2936875"/>
              <a:gd name="connsiteY1" fmla="*/ 0 h 2124075"/>
              <a:gd name="connsiteX2" fmla="*/ 2936875 w 2936875"/>
              <a:gd name="connsiteY2" fmla="*/ 2124075 h 2124075"/>
              <a:gd name="connsiteX3" fmla="*/ 0 w 2936875"/>
              <a:gd name="connsiteY3" fmla="*/ 2124075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124075">
                <a:moveTo>
                  <a:pt x="0" y="0"/>
                </a:moveTo>
                <a:lnTo>
                  <a:pt x="2936875" y="0"/>
                </a:lnTo>
                <a:lnTo>
                  <a:pt x="2936875" y="2124075"/>
                </a:lnTo>
                <a:lnTo>
                  <a:pt x="0" y="21240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1C96DEE-8E63-4449-9D92-3B42DB171E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70084" y="3908425"/>
            <a:ext cx="2936875" cy="2124075"/>
          </a:xfrm>
          <a:custGeom>
            <a:avLst/>
            <a:gdLst>
              <a:gd name="connsiteX0" fmla="*/ 0 w 2936875"/>
              <a:gd name="connsiteY0" fmla="*/ 0 h 2124075"/>
              <a:gd name="connsiteX1" fmla="*/ 2936875 w 2936875"/>
              <a:gd name="connsiteY1" fmla="*/ 0 h 2124075"/>
              <a:gd name="connsiteX2" fmla="*/ 2936875 w 2936875"/>
              <a:gd name="connsiteY2" fmla="*/ 2124075 h 2124075"/>
              <a:gd name="connsiteX3" fmla="*/ 0 w 2936875"/>
              <a:gd name="connsiteY3" fmla="*/ 2124075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124075">
                <a:moveTo>
                  <a:pt x="0" y="0"/>
                </a:moveTo>
                <a:lnTo>
                  <a:pt x="2936875" y="0"/>
                </a:lnTo>
                <a:lnTo>
                  <a:pt x="2936875" y="2124075"/>
                </a:lnTo>
                <a:lnTo>
                  <a:pt x="0" y="21240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9A1462BD-60AF-42D3-95A9-8DF329171F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55125" y="3908425"/>
            <a:ext cx="2936875" cy="2124075"/>
          </a:xfrm>
          <a:custGeom>
            <a:avLst/>
            <a:gdLst>
              <a:gd name="connsiteX0" fmla="*/ 0 w 2936875"/>
              <a:gd name="connsiteY0" fmla="*/ 0 h 2124075"/>
              <a:gd name="connsiteX1" fmla="*/ 2936875 w 2936875"/>
              <a:gd name="connsiteY1" fmla="*/ 0 h 2124075"/>
              <a:gd name="connsiteX2" fmla="*/ 2936875 w 2936875"/>
              <a:gd name="connsiteY2" fmla="*/ 2124075 h 2124075"/>
              <a:gd name="connsiteX3" fmla="*/ 0 w 2936875"/>
              <a:gd name="connsiteY3" fmla="*/ 2124075 h 2124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36875" h="2124075">
                <a:moveTo>
                  <a:pt x="0" y="0"/>
                </a:moveTo>
                <a:lnTo>
                  <a:pt x="2936875" y="0"/>
                </a:lnTo>
                <a:lnTo>
                  <a:pt x="2936875" y="2124075"/>
                </a:lnTo>
                <a:lnTo>
                  <a:pt x="0" y="212407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50278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C7B8889-D224-46B2-9C16-DDB9E5A59880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842682" y="853268"/>
            <a:ext cx="10506636" cy="5151465"/>
          </a:xfrm>
          <a:custGeom>
            <a:avLst/>
            <a:gdLst>
              <a:gd name="connsiteX0" fmla="*/ 0 w 12192000"/>
              <a:gd name="connsiteY0" fmla="*/ 0 h 6868620"/>
              <a:gd name="connsiteX1" fmla="*/ 12192000 w 12192000"/>
              <a:gd name="connsiteY1" fmla="*/ 0 h 6868620"/>
              <a:gd name="connsiteX2" fmla="*/ 12192000 w 12192000"/>
              <a:gd name="connsiteY2" fmla="*/ 6868620 h 6868620"/>
              <a:gd name="connsiteX3" fmla="*/ 0 w 12192000"/>
              <a:gd name="connsiteY3" fmla="*/ 6868620 h 686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68620">
                <a:moveTo>
                  <a:pt x="0" y="0"/>
                </a:moveTo>
                <a:lnTo>
                  <a:pt x="12192000" y="0"/>
                </a:lnTo>
                <a:lnTo>
                  <a:pt x="12192000" y="6868620"/>
                </a:lnTo>
                <a:lnTo>
                  <a:pt x="0" y="68686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6416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75A57A96-BECB-4D1F-BB13-84F94337A3A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1086" y="661336"/>
            <a:ext cx="11531601" cy="3309257"/>
          </a:xfrm>
          <a:custGeom>
            <a:avLst/>
            <a:gdLst>
              <a:gd name="connsiteX0" fmla="*/ 0 w 11531601"/>
              <a:gd name="connsiteY0" fmla="*/ 0 h 3309257"/>
              <a:gd name="connsiteX1" fmla="*/ 11531601 w 11531601"/>
              <a:gd name="connsiteY1" fmla="*/ 0 h 3309257"/>
              <a:gd name="connsiteX2" fmla="*/ 11531601 w 11531601"/>
              <a:gd name="connsiteY2" fmla="*/ 3309257 h 3309257"/>
              <a:gd name="connsiteX3" fmla="*/ 0 w 11531601"/>
              <a:gd name="connsiteY3" fmla="*/ 3309257 h 3309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31601" h="3309257">
                <a:moveTo>
                  <a:pt x="0" y="0"/>
                </a:moveTo>
                <a:lnTo>
                  <a:pt x="11531601" y="0"/>
                </a:lnTo>
                <a:lnTo>
                  <a:pt x="11531601" y="3309257"/>
                </a:lnTo>
                <a:lnTo>
                  <a:pt x="0" y="33092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42BFC10-4A4D-422A-9C11-9821AA1DDA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1086" y="4141138"/>
            <a:ext cx="2173514" cy="2173515"/>
          </a:xfrm>
          <a:custGeom>
            <a:avLst/>
            <a:gdLst>
              <a:gd name="connsiteX0" fmla="*/ 0 w 2173514"/>
              <a:gd name="connsiteY0" fmla="*/ 0 h 2173515"/>
              <a:gd name="connsiteX1" fmla="*/ 2173514 w 2173514"/>
              <a:gd name="connsiteY1" fmla="*/ 0 h 2173515"/>
              <a:gd name="connsiteX2" fmla="*/ 2173514 w 2173514"/>
              <a:gd name="connsiteY2" fmla="*/ 2173515 h 2173515"/>
              <a:gd name="connsiteX3" fmla="*/ 0 w 2173514"/>
              <a:gd name="connsiteY3" fmla="*/ 2173515 h 21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514" h="2173515">
                <a:moveTo>
                  <a:pt x="0" y="0"/>
                </a:moveTo>
                <a:lnTo>
                  <a:pt x="2173514" y="0"/>
                </a:lnTo>
                <a:lnTo>
                  <a:pt x="2173514" y="2173515"/>
                </a:lnTo>
                <a:lnTo>
                  <a:pt x="0" y="2173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F01A511-D7E6-476D-8CD5-2F696D779E9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80608" y="4141138"/>
            <a:ext cx="2173514" cy="2173515"/>
          </a:xfrm>
          <a:custGeom>
            <a:avLst/>
            <a:gdLst>
              <a:gd name="connsiteX0" fmla="*/ 0 w 2173514"/>
              <a:gd name="connsiteY0" fmla="*/ 0 h 2173515"/>
              <a:gd name="connsiteX1" fmla="*/ 2173514 w 2173514"/>
              <a:gd name="connsiteY1" fmla="*/ 0 h 2173515"/>
              <a:gd name="connsiteX2" fmla="*/ 2173514 w 2173514"/>
              <a:gd name="connsiteY2" fmla="*/ 2173515 h 2173515"/>
              <a:gd name="connsiteX3" fmla="*/ 0 w 2173514"/>
              <a:gd name="connsiteY3" fmla="*/ 2173515 h 21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514" h="2173515">
                <a:moveTo>
                  <a:pt x="0" y="0"/>
                </a:moveTo>
                <a:lnTo>
                  <a:pt x="2173514" y="0"/>
                </a:lnTo>
                <a:lnTo>
                  <a:pt x="2173514" y="2173515"/>
                </a:lnTo>
                <a:lnTo>
                  <a:pt x="0" y="2173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3649971-ECE0-4A17-B79C-34AB7EA8BBA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20130" y="4141138"/>
            <a:ext cx="2173514" cy="2173515"/>
          </a:xfrm>
          <a:custGeom>
            <a:avLst/>
            <a:gdLst>
              <a:gd name="connsiteX0" fmla="*/ 0 w 2173514"/>
              <a:gd name="connsiteY0" fmla="*/ 0 h 2173515"/>
              <a:gd name="connsiteX1" fmla="*/ 2173514 w 2173514"/>
              <a:gd name="connsiteY1" fmla="*/ 0 h 2173515"/>
              <a:gd name="connsiteX2" fmla="*/ 2173514 w 2173514"/>
              <a:gd name="connsiteY2" fmla="*/ 2173515 h 2173515"/>
              <a:gd name="connsiteX3" fmla="*/ 0 w 2173514"/>
              <a:gd name="connsiteY3" fmla="*/ 2173515 h 21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514" h="2173515">
                <a:moveTo>
                  <a:pt x="0" y="0"/>
                </a:moveTo>
                <a:lnTo>
                  <a:pt x="2173514" y="0"/>
                </a:lnTo>
                <a:lnTo>
                  <a:pt x="2173514" y="2173515"/>
                </a:lnTo>
                <a:lnTo>
                  <a:pt x="0" y="2173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237C5F-CDEC-49CD-A21F-24FEBBE6D2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59652" y="4141138"/>
            <a:ext cx="2173514" cy="2173515"/>
          </a:xfrm>
          <a:custGeom>
            <a:avLst/>
            <a:gdLst>
              <a:gd name="connsiteX0" fmla="*/ 0 w 2173514"/>
              <a:gd name="connsiteY0" fmla="*/ 0 h 2173515"/>
              <a:gd name="connsiteX1" fmla="*/ 2173514 w 2173514"/>
              <a:gd name="connsiteY1" fmla="*/ 0 h 2173515"/>
              <a:gd name="connsiteX2" fmla="*/ 2173514 w 2173514"/>
              <a:gd name="connsiteY2" fmla="*/ 2173515 h 2173515"/>
              <a:gd name="connsiteX3" fmla="*/ 0 w 2173514"/>
              <a:gd name="connsiteY3" fmla="*/ 2173515 h 21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514" h="2173515">
                <a:moveTo>
                  <a:pt x="0" y="0"/>
                </a:moveTo>
                <a:lnTo>
                  <a:pt x="2173514" y="0"/>
                </a:lnTo>
                <a:lnTo>
                  <a:pt x="2173514" y="2173515"/>
                </a:lnTo>
                <a:lnTo>
                  <a:pt x="0" y="2173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2BF8D4AD-0166-4B21-AFCC-6571935DEC7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699173" y="4141138"/>
            <a:ext cx="2173514" cy="2173515"/>
          </a:xfrm>
          <a:custGeom>
            <a:avLst/>
            <a:gdLst>
              <a:gd name="connsiteX0" fmla="*/ 0 w 2173514"/>
              <a:gd name="connsiteY0" fmla="*/ 0 h 2173515"/>
              <a:gd name="connsiteX1" fmla="*/ 2173514 w 2173514"/>
              <a:gd name="connsiteY1" fmla="*/ 0 h 2173515"/>
              <a:gd name="connsiteX2" fmla="*/ 2173514 w 2173514"/>
              <a:gd name="connsiteY2" fmla="*/ 2173515 h 2173515"/>
              <a:gd name="connsiteX3" fmla="*/ 0 w 2173514"/>
              <a:gd name="connsiteY3" fmla="*/ 2173515 h 2173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3514" h="2173515">
                <a:moveTo>
                  <a:pt x="0" y="0"/>
                </a:moveTo>
                <a:lnTo>
                  <a:pt x="2173514" y="0"/>
                </a:lnTo>
                <a:lnTo>
                  <a:pt x="2173514" y="2173515"/>
                </a:lnTo>
                <a:lnTo>
                  <a:pt x="0" y="217351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40444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1" grpId="0"/>
      <p:bldP spid="32" grpId="0"/>
      <p:bldP spid="33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C3363F8C-6C15-4DF8-8A52-5D808848F9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472488" cy="4972050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id-ID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FC868C73-96F6-46F5-BE10-3ACF153A84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09417" y="733347"/>
            <a:ext cx="4287403" cy="3539757"/>
          </a:xfrm>
          <a:prstGeom prst="rect">
            <a:avLst/>
          </a:pr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02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4DD93EC-250B-42C4-BA5B-EED484F7544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724650" cy="6858000"/>
          </a:xfrm>
          <a:custGeom>
            <a:avLst/>
            <a:gdLst>
              <a:gd name="connsiteX0" fmla="*/ 0 w 6724650"/>
              <a:gd name="connsiteY0" fmla="*/ 0 h 6858000"/>
              <a:gd name="connsiteX1" fmla="*/ 6724650 w 6724650"/>
              <a:gd name="connsiteY1" fmla="*/ 0 h 6858000"/>
              <a:gd name="connsiteX2" fmla="*/ 6724650 w 6724650"/>
              <a:gd name="connsiteY2" fmla="*/ 6858000 h 6858000"/>
              <a:gd name="connsiteX3" fmla="*/ 0 w 67246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24650" h="6858000">
                <a:moveTo>
                  <a:pt x="0" y="0"/>
                </a:moveTo>
                <a:lnTo>
                  <a:pt x="6724650" y="0"/>
                </a:lnTo>
                <a:lnTo>
                  <a:pt x="67246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237508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11F82C4-DD14-4FAA-BBFD-0D28B6AB8F4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66066"/>
            <a:ext cx="6096000" cy="3886065"/>
          </a:xfrm>
          <a:custGeom>
            <a:avLst/>
            <a:gdLst>
              <a:gd name="connsiteX0" fmla="*/ 0 w 6096000"/>
              <a:gd name="connsiteY0" fmla="*/ 0 h 3886065"/>
              <a:gd name="connsiteX1" fmla="*/ 6096000 w 6096000"/>
              <a:gd name="connsiteY1" fmla="*/ 0 h 3886065"/>
              <a:gd name="connsiteX2" fmla="*/ 6096000 w 6096000"/>
              <a:gd name="connsiteY2" fmla="*/ 3886065 h 3886065"/>
              <a:gd name="connsiteX3" fmla="*/ 0 w 6096000"/>
              <a:gd name="connsiteY3" fmla="*/ 3886065 h 388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3886065">
                <a:moveTo>
                  <a:pt x="0" y="0"/>
                </a:moveTo>
                <a:lnTo>
                  <a:pt x="6096000" y="0"/>
                </a:lnTo>
                <a:lnTo>
                  <a:pt x="6096000" y="3886065"/>
                </a:lnTo>
                <a:lnTo>
                  <a:pt x="0" y="3886065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lang="id-ID" sz="16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id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19617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95425" y="2646298"/>
            <a:ext cx="1707173" cy="163336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495425" y="4427473"/>
            <a:ext cx="1707173" cy="1633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087332" y="2646298"/>
            <a:ext cx="1707173" cy="1633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7087332" y="4427473"/>
            <a:ext cx="1707173" cy="16333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3359393" y="2646297"/>
            <a:ext cx="3571143" cy="34145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951300" y="2646297"/>
            <a:ext cx="1707175" cy="341454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609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95426" y="2646298"/>
            <a:ext cx="1096326" cy="10489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495426" y="3790147"/>
            <a:ext cx="1096326" cy="10489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495426" y="4933996"/>
            <a:ext cx="1096326" cy="10489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692443" y="2646298"/>
            <a:ext cx="2184767" cy="33366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77902" y="2646299"/>
            <a:ext cx="2293346" cy="21927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977902" y="4932577"/>
            <a:ext cx="2293346" cy="10503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7371939" y="2646298"/>
            <a:ext cx="1096326" cy="104892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7371939" y="3790147"/>
            <a:ext cx="1096326" cy="21927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8568959" y="2646298"/>
            <a:ext cx="2184767" cy="333662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683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9212898" y="4969221"/>
            <a:ext cx="1154112" cy="11558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D13722-8A07-4A7B-8CBE-F5B7182B4735}"/>
              </a:ext>
            </a:extLst>
          </p:cNvPr>
          <p:cNvSpPr/>
          <p:nvPr userDrawn="1"/>
        </p:nvSpPr>
        <p:spPr>
          <a:xfrm>
            <a:off x="3267075" y="4972186"/>
            <a:ext cx="5657850" cy="1152888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d-ID"/>
          </a:p>
        </p:txBody>
      </p:sp>
      <p:sp>
        <p:nvSpPr>
          <p:cNvPr id="4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1824990" y="4969221"/>
            <a:ext cx="1154112" cy="115585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2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9767377" y="4140201"/>
            <a:ext cx="1653151" cy="13588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9767377" y="1258333"/>
            <a:ext cx="2424624" cy="265579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122330" y="4140201"/>
            <a:ext cx="2424624" cy="2717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8608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10287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52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1"/>
          </p:nvPr>
        </p:nvSpPr>
        <p:spPr>
          <a:xfrm>
            <a:off x="6300203" y="2162280"/>
            <a:ext cx="4783189" cy="2968172"/>
          </a:xfrm>
          <a:custGeom>
            <a:avLst/>
            <a:gdLst>
              <a:gd name="connsiteX0" fmla="*/ 0 w 10682514"/>
              <a:gd name="connsiteY0" fmla="*/ 0 h 2968172"/>
              <a:gd name="connsiteX1" fmla="*/ 10682514 w 10682514"/>
              <a:gd name="connsiteY1" fmla="*/ 0 h 2968172"/>
              <a:gd name="connsiteX2" fmla="*/ 10682514 w 10682514"/>
              <a:gd name="connsiteY2" fmla="*/ 2968172 h 2968172"/>
              <a:gd name="connsiteX3" fmla="*/ 0 w 10682514"/>
              <a:gd name="connsiteY3" fmla="*/ 2968172 h 296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682514" h="2968172">
                <a:moveTo>
                  <a:pt x="0" y="0"/>
                </a:moveTo>
                <a:lnTo>
                  <a:pt x="10682514" y="0"/>
                </a:lnTo>
                <a:lnTo>
                  <a:pt x="10682514" y="2968172"/>
                </a:lnTo>
                <a:lnTo>
                  <a:pt x="0" y="2968172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8888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16509-5585-458A-B20D-CAA4EC6AAF14}" type="datetimeFigureOut">
              <a:rPr lang="en-US" smtClean="0"/>
              <a:t>4/21/2023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DB957-6205-4F29-A903-604AB7500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53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5231" y="990600"/>
            <a:ext cx="4535425" cy="4876800"/>
          </a:xfrm>
          <a:custGeom>
            <a:avLst/>
            <a:gdLst>
              <a:gd name="connsiteX0" fmla="*/ 0 w 12192000"/>
              <a:gd name="connsiteY0" fmla="*/ 0 h 6868620"/>
              <a:gd name="connsiteX1" fmla="*/ 12192000 w 12192000"/>
              <a:gd name="connsiteY1" fmla="*/ 0 h 6868620"/>
              <a:gd name="connsiteX2" fmla="*/ 12192000 w 12192000"/>
              <a:gd name="connsiteY2" fmla="*/ 6868620 h 6868620"/>
              <a:gd name="connsiteX3" fmla="*/ 0 w 12192000"/>
              <a:gd name="connsiteY3" fmla="*/ 6868620 h 686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68620">
                <a:moveTo>
                  <a:pt x="0" y="0"/>
                </a:moveTo>
                <a:lnTo>
                  <a:pt x="12192000" y="0"/>
                </a:lnTo>
                <a:lnTo>
                  <a:pt x="12192000" y="6868620"/>
                </a:lnTo>
                <a:lnTo>
                  <a:pt x="0" y="686862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1356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036064"/>
            <a:ext cx="12191999" cy="2694432"/>
          </a:xfrm>
          <a:custGeom>
            <a:avLst/>
            <a:gdLst>
              <a:gd name="connsiteX0" fmla="*/ 0 w 12192000"/>
              <a:gd name="connsiteY0" fmla="*/ 0 h 6868620"/>
              <a:gd name="connsiteX1" fmla="*/ 12192000 w 12192000"/>
              <a:gd name="connsiteY1" fmla="*/ 0 h 6868620"/>
              <a:gd name="connsiteX2" fmla="*/ 12192000 w 12192000"/>
              <a:gd name="connsiteY2" fmla="*/ 6868620 h 6868620"/>
              <a:gd name="connsiteX3" fmla="*/ 0 w 12192000"/>
              <a:gd name="connsiteY3" fmla="*/ 6868620 h 686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68620">
                <a:moveTo>
                  <a:pt x="0" y="0"/>
                </a:moveTo>
                <a:lnTo>
                  <a:pt x="12192000" y="0"/>
                </a:lnTo>
                <a:lnTo>
                  <a:pt x="12192000" y="6868620"/>
                </a:lnTo>
                <a:lnTo>
                  <a:pt x="0" y="686862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572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5999" cy="6858000"/>
          </a:xfrm>
          <a:custGeom>
            <a:avLst/>
            <a:gdLst>
              <a:gd name="connsiteX0" fmla="*/ 0 w 12192000"/>
              <a:gd name="connsiteY0" fmla="*/ 0 h 6868620"/>
              <a:gd name="connsiteX1" fmla="*/ 12192000 w 12192000"/>
              <a:gd name="connsiteY1" fmla="*/ 0 h 6868620"/>
              <a:gd name="connsiteX2" fmla="*/ 12192000 w 12192000"/>
              <a:gd name="connsiteY2" fmla="*/ 6868620 h 6868620"/>
              <a:gd name="connsiteX3" fmla="*/ 0 w 12192000"/>
              <a:gd name="connsiteY3" fmla="*/ 6868620 h 686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68620">
                <a:moveTo>
                  <a:pt x="0" y="0"/>
                </a:moveTo>
                <a:lnTo>
                  <a:pt x="12192000" y="0"/>
                </a:lnTo>
                <a:lnTo>
                  <a:pt x="12192000" y="6868620"/>
                </a:lnTo>
                <a:lnTo>
                  <a:pt x="0" y="686862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6473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5999" cy="3429000"/>
          </a:xfrm>
          <a:custGeom>
            <a:avLst/>
            <a:gdLst>
              <a:gd name="connsiteX0" fmla="*/ 0 w 12192000"/>
              <a:gd name="connsiteY0" fmla="*/ 0 h 6868620"/>
              <a:gd name="connsiteX1" fmla="*/ 12192000 w 12192000"/>
              <a:gd name="connsiteY1" fmla="*/ 0 h 6868620"/>
              <a:gd name="connsiteX2" fmla="*/ 12192000 w 12192000"/>
              <a:gd name="connsiteY2" fmla="*/ 6868620 h 6868620"/>
              <a:gd name="connsiteX3" fmla="*/ 0 w 12192000"/>
              <a:gd name="connsiteY3" fmla="*/ 6868620 h 686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68620">
                <a:moveTo>
                  <a:pt x="0" y="0"/>
                </a:moveTo>
                <a:lnTo>
                  <a:pt x="12192000" y="0"/>
                </a:lnTo>
                <a:lnTo>
                  <a:pt x="12192000" y="6868620"/>
                </a:lnTo>
                <a:lnTo>
                  <a:pt x="0" y="6868620"/>
                </a:lnTo>
                <a:close/>
              </a:path>
            </a:pathLst>
          </a:custGeom>
        </p:spPr>
      </p:sp>
      <p:sp>
        <p:nvSpPr>
          <p:cNvPr id="5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1" y="3429000"/>
            <a:ext cx="6095999" cy="3429000"/>
          </a:xfrm>
          <a:custGeom>
            <a:avLst/>
            <a:gdLst>
              <a:gd name="connsiteX0" fmla="*/ 0 w 12192000"/>
              <a:gd name="connsiteY0" fmla="*/ 0 h 6868620"/>
              <a:gd name="connsiteX1" fmla="*/ 12192000 w 12192000"/>
              <a:gd name="connsiteY1" fmla="*/ 0 h 6868620"/>
              <a:gd name="connsiteX2" fmla="*/ 12192000 w 12192000"/>
              <a:gd name="connsiteY2" fmla="*/ 6868620 h 6868620"/>
              <a:gd name="connsiteX3" fmla="*/ 0 w 12192000"/>
              <a:gd name="connsiteY3" fmla="*/ 6868620 h 6868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68620">
                <a:moveTo>
                  <a:pt x="0" y="0"/>
                </a:moveTo>
                <a:lnTo>
                  <a:pt x="12192000" y="0"/>
                </a:lnTo>
                <a:lnTo>
                  <a:pt x="12192000" y="6868620"/>
                </a:lnTo>
                <a:lnTo>
                  <a:pt x="0" y="686862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843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293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9" r:id="rId2"/>
    <p:sldLayoutId id="2147483661" r:id="rId3"/>
    <p:sldLayoutId id="2147483662" r:id="rId4"/>
    <p:sldLayoutId id="2147483663" r:id="rId5"/>
    <p:sldLayoutId id="2147483664" r:id="rId6"/>
    <p:sldLayoutId id="2147483706" r:id="rId7"/>
    <p:sldLayoutId id="2147483707" r:id="rId8"/>
    <p:sldLayoutId id="2147483708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1" r:id="rId24"/>
    <p:sldLayoutId id="2147483680" r:id="rId25"/>
    <p:sldLayoutId id="2147483682" r:id="rId26"/>
    <p:sldLayoutId id="2147483709" r:id="rId27"/>
    <p:sldLayoutId id="2147483683" r:id="rId28"/>
    <p:sldLayoutId id="2147483684" r:id="rId29"/>
    <p:sldLayoutId id="2147483685" r:id="rId30"/>
    <p:sldLayoutId id="2147483686" r:id="rId31"/>
    <p:sldLayoutId id="2147483705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3" r:id="rId38"/>
    <p:sldLayoutId id="2147483701" r:id="rId39"/>
    <p:sldLayoutId id="2147483702" r:id="rId40"/>
    <p:sldLayoutId id="2147483697" r:id="rId41"/>
    <p:sldLayoutId id="2147483698" r:id="rId42"/>
    <p:sldLayoutId id="2147483704" r:id="rId43"/>
    <p:sldLayoutId id="2147483711" r:id="rId44"/>
    <p:sldLayoutId id="2147483713" r:id="rId45"/>
    <p:sldLayoutId id="2147483714" r:id="rId46"/>
    <p:sldLayoutId id="2147483716" r:id="rId47"/>
    <p:sldLayoutId id="2147483715" r:id="rId48"/>
    <p:sldLayoutId id="2147483718" r:id="rId49"/>
    <p:sldLayoutId id="2147483719" r:id="rId5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2.tiff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719114" y="4476037"/>
            <a:ext cx="753762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498438" y="509837"/>
            <a:ext cx="11195124" cy="583832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C97F26-AF33-4CAF-8819-F0788DDC8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935" y="2415818"/>
            <a:ext cx="4957455" cy="20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96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891D1B-1CA3-4089-B481-B61E9A059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271" y="5259415"/>
            <a:ext cx="1202937" cy="9528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128FA72-AF78-42E3-9132-6262306FE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9303" y="5270735"/>
            <a:ext cx="949899" cy="9301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A3C0DC-35F9-4B11-B428-4388724D2B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524" y="5422462"/>
            <a:ext cx="1522920" cy="6354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021ADE-B524-4C0E-9759-E3CAD21F62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3641" y="5338370"/>
            <a:ext cx="1245814" cy="7948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9C2DDE-AFB8-4EDE-AF9C-6EBF198C27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0933" y="5422462"/>
            <a:ext cx="1621051" cy="626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7DD34F8-CE66-4E84-A95C-97550C246F21}"/>
              </a:ext>
            </a:extLst>
          </p:cNvPr>
          <p:cNvSpPr txBox="1"/>
          <p:nvPr/>
        </p:nvSpPr>
        <p:spPr>
          <a:xfrm>
            <a:off x="5049085" y="774994"/>
            <a:ext cx="2093843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Oswald" panose="00000500000000000000" pitchFamily="2" charset="0"/>
              </a:rPr>
              <a:t>Thank You</a:t>
            </a:r>
            <a:endParaRPr lang="id-ID" sz="4000" dirty="0">
              <a:solidFill>
                <a:srgbClr val="00B050"/>
              </a:solidFill>
              <a:latin typeface="Oswald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749C9B-A626-4C2B-8443-655EC63A9BF1}"/>
              </a:ext>
            </a:extLst>
          </p:cNvPr>
          <p:cNvSpPr txBox="1"/>
          <p:nvPr/>
        </p:nvSpPr>
        <p:spPr>
          <a:xfrm>
            <a:off x="2083886" y="2057246"/>
            <a:ext cx="8113986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50000"/>
                  </a:schemeClr>
                </a:solidFill>
              </a:rPr>
              <a:t>Pioneering technology and leading expertise combining to enhance the lives of MS patients and reduce provider costs</a:t>
            </a:r>
          </a:p>
        </p:txBody>
      </p:sp>
    </p:spTree>
    <p:extLst>
      <p:ext uri="{BB962C8B-B14F-4D97-AF65-F5344CB8AC3E}">
        <p14:creationId xmlns:p14="http://schemas.microsoft.com/office/powerpoint/2010/main" val="100786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87A4DFDB-BBA3-4629-B011-63D4D8A1A9FB}"/>
              </a:ext>
            </a:extLst>
          </p:cNvPr>
          <p:cNvSpPr/>
          <p:nvPr/>
        </p:nvSpPr>
        <p:spPr>
          <a:xfrm>
            <a:off x="8518153" y="2146843"/>
            <a:ext cx="2788324" cy="3720557"/>
          </a:xfrm>
          <a:prstGeom prst="roundRect">
            <a:avLst>
              <a:gd name="adj" fmla="val 11219"/>
            </a:avLst>
          </a:prstGeom>
          <a:solidFill>
            <a:schemeClr val="bg1"/>
          </a:solidFill>
          <a:ln>
            <a:noFill/>
          </a:ln>
          <a:effectLst>
            <a:outerShdw blurRad="571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05D25A-BDA3-48EA-BBE6-99C1D4097DE0}"/>
              </a:ext>
            </a:extLst>
          </p:cNvPr>
          <p:cNvSpPr txBox="1"/>
          <p:nvPr/>
        </p:nvSpPr>
        <p:spPr>
          <a:xfrm>
            <a:off x="8791019" y="2260757"/>
            <a:ext cx="215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92D050"/>
                </a:solidFill>
                <a:latin typeface="Oswald" pitchFamily="2" charset="0"/>
                <a:ea typeface="Open Sans" panose="020B0606030504020204" pitchFamily="34" charset="0"/>
                <a:cs typeface="Courier New" panose="02070309020205020404" pitchFamily="49" charset="0"/>
              </a:rPr>
              <a:t>Severity</a:t>
            </a:r>
            <a:endParaRPr lang="id-ID" sz="3200" b="1" dirty="0">
              <a:solidFill>
                <a:srgbClr val="92D050"/>
              </a:solidFill>
              <a:latin typeface="Oswald" pitchFamily="2" charset="0"/>
              <a:ea typeface="Open Sans" panose="020B060603050402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836BB-8F46-4C3C-975F-DC67BBD34322}"/>
              </a:ext>
            </a:extLst>
          </p:cNvPr>
          <p:cNvSpPr txBox="1"/>
          <p:nvPr/>
        </p:nvSpPr>
        <p:spPr>
          <a:xfrm>
            <a:off x="4349373" y="774994"/>
            <a:ext cx="3493264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Oswald" panose="00000500000000000000" pitchFamily="2" charset="0"/>
              </a:rPr>
              <a:t>Multiple Sclerosis</a:t>
            </a:r>
            <a:endParaRPr lang="id-ID" sz="4000" dirty="0">
              <a:solidFill>
                <a:srgbClr val="00B050"/>
              </a:solidFill>
              <a:latin typeface="Oswald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AA4BAF-59D5-479F-898B-04C839DA1EA5}"/>
              </a:ext>
            </a:extLst>
          </p:cNvPr>
          <p:cNvSpPr/>
          <p:nvPr/>
        </p:nvSpPr>
        <p:spPr>
          <a:xfrm>
            <a:off x="5224618" y="0"/>
            <a:ext cx="1742764" cy="197427"/>
          </a:xfrm>
          <a:prstGeom prst="rect">
            <a:avLst/>
          </a:prstGeom>
          <a:solidFill>
            <a:srgbClr val="0C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56A062FB-5A17-4E67-9381-2535C40FE098}"/>
              </a:ext>
            </a:extLst>
          </p:cNvPr>
          <p:cNvSpPr/>
          <p:nvPr/>
        </p:nvSpPr>
        <p:spPr>
          <a:xfrm>
            <a:off x="5224618" y="2146843"/>
            <a:ext cx="2788325" cy="3783763"/>
          </a:xfrm>
          <a:prstGeom prst="roundRect">
            <a:avLst>
              <a:gd name="adj" fmla="val 11219"/>
            </a:avLst>
          </a:prstGeom>
          <a:solidFill>
            <a:srgbClr val="92D050"/>
          </a:solidFill>
          <a:ln>
            <a:noFill/>
          </a:ln>
          <a:effectLst>
            <a:outerShdw blurRad="571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88A01-807E-4A04-B9F3-DDB2ECC8D1CB}"/>
              </a:ext>
            </a:extLst>
          </p:cNvPr>
          <p:cNvSpPr/>
          <p:nvPr/>
        </p:nvSpPr>
        <p:spPr>
          <a:xfrm>
            <a:off x="5318084" y="2959446"/>
            <a:ext cx="2607733" cy="189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Wide Range of Disability</a:t>
            </a:r>
          </a:p>
          <a:p>
            <a:pPr algn="ctr"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Permanent Lost Function</a:t>
            </a:r>
          </a:p>
          <a:p>
            <a:pPr algn="ctr"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Incurable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35AC92-931B-4BC0-AEE2-3ED839B39DC3}"/>
              </a:ext>
            </a:extLst>
          </p:cNvPr>
          <p:cNvSpPr txBox="1"/>
          <p:nvPr/>
        </p:nvSpPr>
        <p:spPr>
          <a:xfrm>
            <a:off x="5536912" y="2260757"/>
            <a:ext cx="215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swald" pitchFamily="2" charset="0"/>
                <a:ea typeface="Open Sans" panose="020B0606030504020204" pitchFamily="34" charset="0"/>
                <a:cs typeface="Courier New" panose="02070309020205020404" pitchFamily="49" charset="0"/>
              </a:rPr>
              <a:t>Incidence</a:t>
            </a:r>
            <a:endParaRPr lang="id-ID" sz="3200" b="1" dirty="0">
              <a:solidFill>
                <a:schemeClr val="bg1"/>
              </a:solidFill>
              <a:latin typeface="Oswald" pitchFamily="2" charset="0"/>
              <a:ea typeface="Open Sans" panose="020B0606030504020204" pitchFamily="34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A13297-E3CD-47E3-8941-14404CBF8CE6}"/>
              </a:ext>
            </a:extLst>
          </p:cNvPr>
          <p:cNvSpPr/>
          <p:nvPr/>
        </p:nvSpPr>
        <p:spPr>
          <a:xfrm>
            <a:off x="8475818" y="2959446"/>
            <a:ext cx="2830659" cy="26383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Most common inflammatory neurological disease in young adults</a:t>
            </a:r>
          </a:p>
          <a:p>
            <a:pPr algn="ctr">
              <a:lnSpc>
                <a:spcPct val="150000"/>
              </a:lnSpc>
            </a:pPr>
            <a:br>
              <a:rPr lang="en-GB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</a:b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Leading cause of non-traumatic disability in young adults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E664C7-C51A-4A1D-A525-B1A921ED1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98" y="2146843"/>
            <a:ext cx="3853158" cy="374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471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0">
            <a:extLst>
              <a:ext uri="{FF2B5EF4-FFF2-40B4-BE49-F238E27FC236}">
                <a16:creationId xmlns:a16="http://schemas.microsoft.com/office/drawing/2014/main" id="{87A4DFDB-BBA3-4629-B011-63D4D8A1A9FB}"/>
              </a:ext>
            </a:extLst>
          </p:cNvPr>
          <p:cNvSpPr/>
          <p:nvPr/>
        </p:nvSpPr>
        <p:spPr>
          <a:xfrm>
            <a:off x="4691220" y="2002910"/>
            <a:ext cx="2788324" cy="3720557"/>
          </a:xfrm>
          <a:prstGeom prst="roundRect">
            <a:avLst>
              <a:gd name="adj" fmla="val 11219"/>
            </a:avLst>
          </a:prstGeom>
          <a:solidFill>
            <a:schemeClr val="bg1"/>
          </a:solidFill>
          <a:ln>
            <a:noFill/>
          </a:ln>
          <a:effectLst>
            <a:outerShdw blurRad="571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05D25A-BDA3-48EA-BBE6-99C1D4097DE0}"/>
              </a:ext>
            </a:extLst>
          </p:cNvPr>
          <p:cNvSpPr txBox="1"/>
          <p:nvPr/>
        </p:nvSpPr>
        <p:spPr>
          <a:xfrm>
            <a:off x="4767417" y="2116824"/>
            <a:ext cx="26620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92D050"/>
                </a:solidFill>
                <a:latin typeface="Oswald" pitchFamily="2" charset="0"/>
                <a:ea typeface="Open Sans" panose="020B0606030504020204" pitchFamily="34" charset="0"/>
                <a:cs typeface="Courier New" panose="02070309020205020404" pitchFamily="49" charset="0"/>
              </a:rPr>
              <a:t>Neurological</a:t>
            </a:r>
            <a:endParaRPr lang="id-ID" sz="3200" b="1" dirty="0">
              <a:solidFill>
                <a:srgbClr val="92D050"/>
              </a:solidFill>
              <a:latin typeface="Oswald" pitchFamily="2" charset="0"/>
              <a:ea typeface="Open Sans" panose="020B0606030504020204" pitchFamily="34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E836BB-8F46-4C3C-975F-DC67BBD34322}"/>
              </a:ext>
            </a:extLst>
          </p:cNvPr>
          <p:cNvSpPr txBox="1"/>
          <p:nvPr/>
        </p:nvSpPr>
        <p:spPr>
          <a:xfrm>
            <a:off x="4866343" y="774994"/>
            <a:ext cx="2459328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Oswald" panose="00000500000000000000" pitchFamily="2" charset="0"/>
              </a:rPr>
              <a:t>Unmet Need</a:t>
            </a:r>
            <a:endParaRPr lang="id-ID" sz="4000" dirty="0">
              <a:solidFill>
                <a:srgbClr val="00B050"/>
              </a:solidFill>
              <a:latin typeface="Oswald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AA4BAF-59D5-479F-898B-04C839DA1EA5}"/>
              </a:ext>
            </a:extLst>
          </p:cNvPr>
          <p:cNvSpPr/>
          <p:nvPr/>
        </p:nvSpPr>
        <p:spPr>
          <a:xfrm>
            <a:off x="5224618" y="0"/>
            <a:ext cx="1742764" cy="197427"/>
          </a:xfrm>
          <a:prstGeom prst="rect">
            <a:avLst/>
          </a:prstGeom>
          <a:solidFill>
            <a:srgbClr val="0C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Rectangle: Rounded Corners 10">
            <a:extLst>
              <a:ext uri="{FF2B5EF4-FFF2-40B4-BE49-F238E27FC236}">
                <a16:creationId xmlns:a16="http://schemas.microsoft.com/office/drawing/2014/main" id="{56A062FB-5A17-4E67-9381-2535C40FE098}"/>
              </a:ext>
            </a:extLst>
          </p:cNvPr>
          <p:cNvSpPr/>
          <p:nvPr/>
        </p:nvSpPr>
        <p:spPr>
          <a:xfrm>
            <a:off x="1397685" y="2002910"/>
            <a:ext cx="2788325" cy="3783763"/>
          </a:xfrm>
          <a:prstGeom prst="roundRect">
            <a:avLst>
              <a:gd name="adj" fmla="val 11219"/>
            </a:avLst>
          </a:prstGeom>
          <a:solidFill>
            <a:srgbClr val="92D050"/>
          </a:solidFill>
          <a:ln>
            <a:noFill/>
          </a:ln>
          <a:effectLst>
            <a:outerShdw blurRad="571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88A01-807E-4A04-B9F3-DDB2ECC8D1CB}"/>
              </a:ext>
            </a:extLst>
          </p:cNvPr>
          <p:cNvSpPr/>
          <p:nvPr/>
        </p:nvSpPr>
        <p:spPr>
          <a:xfrm>
            <a:off x="1491151" y="2815513"/>
            <a:ext cx="2607733" cy="189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Uncertainty</a:t>
            </a:r>
            <a:b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</a:br>
            <a:endParaRPr lang="en-GB" sz="16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Frustration</a:t>
            </a:r>
          </a:p>
          <a:p>
            <a:pPr algn="ctr">
              <a:lnSpc>
                <a:spcPct val="150000"/>
              </a:lnSpc>
            </a:pPr>
            <a:endParaRPr lang="en-GB" sz="1600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Pain and Discomfort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35AC92-931B-4BC0-AEE2-3ED839B39DC3}"/>
              </a:ext>
            </a:extLst>
          </p:cNvPr>
          <p:cNvSpPr txBox="1"/>
          <p:nvPr/>
        </p:nvSpPr>
        <p:spPr>
          <a:xfrm>
            <a:off x="1429848" y="2116824"/>
            <a:ext cx="27561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swald" pitchFamily="2" charset="0"/>
                <a:ea typeface="Open Sans" panose="020B0606030504020204" pitchFamily="34" charset="0"/>
                <a:cs typeface="Courier New" panose="02070309020205020404" pitchFamily="49" charset="0"/>
              </a:rPr>
              <a:t>Psychological</a:t>
            </a:r>
            <a:endParaRPr lang="id-ID" sz="3200" b="1" dirty="0">
              <a:solidFill>
                <a:schemeClr val="bg1"/>
              </a:solidFill>
              <a:latin typeface="Oswald" pitchFamily="2" charset="0"/>
              <a:ea typeface="Open Sans" panose="020B0606030504020204" pitchFamily="34" charset="0"/>
              <a:cs typeface="Courier New" panose="02070309020205020404" pitchFamily="49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A13297-E3CD-47E3-8941-14404CBF8CE6}"/>
              </a:ext>
            </a:extLst>
          </p:cNvPr>
          <p:cNvSpPr/>
          <p:nvPr/>
        </p:nvSpPr>
        <p:spPr>
          <a:xfrm>
            <a:off x="4680670" y="3121638"/>
            <a:ext cx="2830659" cy="1161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Permanent Morbidity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</a:rPr>
              <a:t>Progression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6389C6C1-D6C0-424D-87C4-63421E553E00}"/>
              </a:ext>
            </a:extLst>
          </p:cNvPr>
          <p:cNvSpPr/>
          <p:nvPr/>
        </p:nvSpPr>
        <p:spPr>
          <a:xfrm>
            <a:off x="8060952" y="1939704"/>
            <a:ext cx="2788325" cy="3783763"/>
          </a:xfrm>
          <a:prstGeom prst="roundRect">
            <a:avLst>
              <a:gd name="adj" fmla="val 11219"/>
            </a:avLst>
          </a:prstGeom>
          <a:solidFill>
            <a:srgbClr val="92D050"/>
          </a:solidFill>
          <a:ln>
            <a:noFill/>
          </a:ln>
          <a:effectLst>
            <a:outerShdw blurRad="571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B939C6-9CE7-4678-B77D-A1F10E4399B5}"/>
              </a:ext>
            </a:extLst>
          </p:cNvPr>
          <p:cNvSpPr/>
          <p:nvPr/>
        </p:nvSpPr>
        <p:spPr>
          <a:xfrm>
            <a:off x="8403166" y="3071496"/>
            <a:ext cx="2201333" cy="791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$63,000 - $103,000 per year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AC6921-83B0-40CB-A53C-C691AE136A6B}"/>
              </a:ext>
            </a:extLst>
          </p:cNvPr>
          <p:cNvSpPr txBox="1"/>
          <p:nvPr/>
        </p:nvSpPr>
        <p:spPr>
          <a:xfrm>
            <a:off x="8373246" y="2053618"/>
            <a:ext cx="215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swald" pitchFamily="2" charset="0"/>
                <a:ea typeface="Open Sans" panose="020B0606030504020204" pitchFamily="34" charset="0"/>
                <a:cs typeface="Courier New" panose="02070309020205020404" pitchFamily="49" charset="0"/>
              </a:rPr>
              <a:t>Financial</a:t>
            </a:r>
            <a:endParaRPr lang="id-ID" sz="3200" b="1" dirty="0">
              <a:solidFill>
                <a:schemeClr val="bg1"/>
              </a:solidFill>
              <a:latin typeface="Oswald" pitchFamily="2" charset="0"/>
              <a:ea typeface="Open Sans" panose="020B0606030504020204" pitchFamily="34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71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CE836BB-8F46-4C3C-975F-DC67BBD34322}"/>
              </a:ext>
            </a:extLst>
          </p:cNvPr>
          <p:cNvSpPr txBox="1"/>
          <p:nvPr/>
        </p:nvSpPr>
        <p:spPr>
          <a:xfrm>
            <a:off x="2960379" y="774994"/>
            <a:ext cx="6271269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Oswald" panose="00000500000000000000" pitchFamily="2" charset="0"/>
              </a:rPr>
              <a:t>Problem:  Treatment Uncertainty</a:t>
            </a:r>
            <a:endParaRPr lang="id-ID" sz="4000" dirty="0">
              <a:solidFill>
                <a:srgbClr val="00B050"/>
              </a:solidFill>
              <a:latin typeface="Oswald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AA4BAF-59D5-479F-898B-04C839DA1EA5}"/>
              </a:ext>
            </a:extLst>
          </p:cNvPr>
          <p:cNvSpPr/>
          <p:nvPr/>
        </p:nvSpPr>
        <p:spPr>
          <a:xfrm>
            <a:off x="5224618" y="0"/>
            <a:ext cx="1742764" cy="197427"/>
          </a:xfrm>
          <a:prstGeom prst="rect">
            <a:avLst/>
          </a:prstGeom>
          <a:solidFill>
            <a:srgbClr val="0C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6F54E7-5223-4F31-B639-82E4517B4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05" y="2142286"/>
            <a:ext cx="5922694" cy="394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53368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CE836BB-8F46-4C3C-975F-DC67BBD34322}"/>
              </a:ext>
            </a:extLst>
          </p:cNvPr>
          <p:cNvSpPr txBox="1"/>
          <p:nvPr/>
        </p:nvSpPr>
        <p:spPr>
          <a:xfrm>
            <a:off x="3179194" y="774994"/>
            <a:ext cx="5833648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Oswald" panose="00000500000000000000" pitchFamily="2" charset="0"/>
              </a:rPr>
              <a:t>Solution:  Treatment Targeting</a:t>
            </a:r>
            <a:endParaRPr lang="id-ID" sz="4000" dirty="0">
              <a:solidFill>
                <a:srgbClr val="00B050"/>
              </a:solidFill>
              <a:latin typeface="Oswald" panose="000005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AA4BAF-59D5-479F-898B-04C839DA1EA5}"/>
              </a:ext>
            </a:extLst>
          </p:cNvPr>
          <p:cNvSpPr/>
          <p:nvPr/>
        </p:nvSpPr>
        <p:spPr>
          <a:xfrm>
            <a:off x="5224618" y="0"/>
            <a:ext cx="1742764" cy="197427"/>
          </a:xfrm>
          <a:prstGeom prst="rect">
            <a:avLst/>
          </a:prstGeom>
          <a:solidFill>
            <a:srgbClr val="0C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5" name="Picture 4" descr="A bunch of different colors&#10;&#10;Description automatically generated">
            <a:extLst>
              <a:ext uri="{FF2B5EF4-FFF2-40B4-BE49-F238E27FC236}">
                <a16:creationId xmlns:a16="http://schemas.microsoft.com/office/drawing/2014/main" id="{C17B485C-7432-45EB-9239-F1D32D100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8169" y="2447896"/>
            <a:ext cx="4817236" cy="34155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B0AAC91-B016-4E6F-A042-EF1931E25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12" y="2527681"/>
            <a:ext cx="5309088" cy="27951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E1924E-9F81-4491-B647-9C6E21BE1FDB}"/>
              </a:ext>
            </a:extLst>
          </p:cNvPr>
          <p:cNvSpPr txBox="1"/>
          <p:nvPr/>
        </p:nvSpPr>
        <p:spPr>
          <a:xfrm>
            <a:off x="2039007" y="1653339"/>
            <a:ext cx="811398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Peer-reviewed basic science</a:t>
            </a:r>
          </a:p>
        </p:txBody>
      </p:sp>
    </p:spTree>
    <p:extLst>
      <p:ext uri="{BB962C8B-B14F-4D97-AF65-F5344CB8AC3E}">
        <p14:creationId xmlns:p14="http://schemas.microsoft.com/office/powerpoint/2010/main" val="22793109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104205" y="3229882"/>
            <a:ext cx="2036239" cy="1444485"/>
            <a:chOff x="5113728" y="3285553"/>
            <a:chExt cx="1993799" cy="1444485"/>
          </a:xfrm>
          <a:solidFill>
            <a:srgbClr val="53CD5F"/>
          </a:solidFill>
        </p:grpSpPr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5113728" y="3729716"/>
              <a:ext cx="1993799" cy="1000322"/>
            </a:xfrm>
            <a:custGeom>
              <a:avLst/>
              <a:gdLst>
                <a:gd name="T0" fmla="*/ 739 w 739"/>
                <a:gd name="T1" fmla="*/ 0 h 370"/>
                <a:gd name="T2" fmla="*/ 369 w 739"/>
                <a:gd name="T3" fmla="*/ 370 h 370"/>
                <a:gd name="T4" fmla="*/ 0 w 739"/>
                <a:gd name="T5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9" h="370">
                  <a:moveTo>
                    <a:pt x="739" y="0"/>
                  </a:moveTo>
                  <a:cubicBezTo>
                    <a:pt x="739" y="204"/>
                    <a:pt x="573" y="370"/>
                    <a:pt x="369" y="370"/>
                  </a:cubicBezTo>
                  <a:cubicBezTo>
                    <a:pt x="165" y="370"/>
                    <a:pt x="0" y="20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Oval 9"/>
            <p:cNvSpPr>
              <a:spLocks noChangeArrowheads="1"/>
            </p:cNvSpPr>
            <p:nvPr/>
          </p:nvSpPr>
          <p:spPr bwMode="auto">
            <a:xfrm>
              <a:off x="5666928" y="3285553"/>
              <a:ext cx="836073" cy="83835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" name="Freeform 10"/>
          <p:cNvSpPr>
            <a:spLocks/>
          </p:cNvSpPr>
          <p:nvPr/>
        </p:nvSpPr>
        <p:spPr bwMode="auto">
          <a:xfrm>
            <a:off x="3674269" y="2676093"/>
            <a:ext cx="1992659" cy="998041"/>
          </a:xfrm>
          <a:custGeom>
            <a:avLst/>
            <a:gdLst>
              <a:gd name="T0" fmla="*/ 0 w 738"/>
              <a:gd name="T1" fmla="*/ 369 h 369"/>
              <a:gd name="T2" fmla="*/ 369 w 738"/>
              <a:gd name="T3" fmla="*/ 0 h 369"/>
              <a:gd name="T4" fmla="*/ 738 w 738"/>
              <a:gd name="T5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8" h="369">
                <a:moveTo>
                  <a:pt x="0" y="369"/>
                </a:moveTo>
                <a:cubicBezTo>
                  <a:pt x="0" y="166"/>
                  <a:pt x="165" y="0"/>
                  <a:pt x="369" y="0"/>
                </a:cubicBezTo>
                <a:cubicBezTo>
                  <a:pt x="573" y="0"/>
                  <a:pt x="738" y="166"/>
                  <a:pt x="738" y="369"/>
                </a:cubicBezTo>
              </a:path>
            </a:pathLst>
          </a:custGeom>
          <a:solidFill>
            <a:srgbClr val="0CA8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29" name="Freeform 11"/>
          <p:cNvSpPr>
            <a:spLocks/>
          </p:cNvSpPr>
          <p:nvPr/>
        </p:nvSpPr>
        <p:spPr bwMode="auto">
          <a:xfrm>
            <a:off x="6526213" y="2676093"/>
            <a:ext cx="1991518" cy="998041"/>
          </a:xfrm>
          <a:custGeom>
            <a:avLst/>
            <a:gdLst>
              <a:gd name="T0" fmla="*/ 0 w 738"/>
              <a:gd name="T1" fmla="*/ 369 h 369"/>
              <a:gd name="T2" fmla="*/ 369 w 738"/>
              <a:gd name="T3" fmla="*/ 0 h 369"/>
              <a:gd name="T4" fmla="*/ 738 w 738"/>
              <a:gd name="T5" fmla="*/ 369 h 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38" h="369">
                <a:moveTo>
                  <a:pt x="0" y="369"/>
                </a:moveTo>
                <a:cubicBezTo>
                  <a:pt x="0" y="166"/>
                  <a:pt x="165" y="0"/>
                  <a:pt x="369" y="0"/>
                </a:cubicBezTo>
                <a:cubicBezTo>
                  <a:pt x="573" y="0"/>
                  <a:pt x="738" y="166"/>
                  <a:pt x="738" y="369"/>
                </a:cubicBezTo>
              </a:path>
            </a:pathLst>
          </a:custGeom>
          <a:solidFill>
            <a:srgbClr val="58EA66">
              <a:alpha val="75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grpSp>
        <p:nvGrpSpPr>
          <p:cNvPr id="54" name="Group 53"/>
          <p:cNvGrpSpPr/>
          <p:nvPr/>
        </p:nvGrpSpPr>
        <p:grpSpPr>
          <a:xfrm>
            <a:off x="5674328" y="3242582"/>
            <a:ext cx="837213" cy="838354"/>
            <a:chOff x="5674328" y="2762522"/>
            <a:chExt cx="837213" cy="838354"/>
          </a:xfrm>
        </p:grpSpPr>
        <p:sp>
          <p:nvSpPr>
            <p:cNvPr id="61" name="Oval 13"/>
            <p:cNvSpPr>
              <a:spLocks noChangeArrowheads="1"/>
            </p:cNvSpPr>
            <p:nvPr/>
          </p:nvSpPr>
          <p:spPr bwMode="auto">
            <a:xfrm>
              <a:off x="5674328" y="2762522"/>
              <a:ext cx="837213" cy="838354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Shape 1560"/>
            <p:cNvSpPr/>
            <p:nvPr/>
          </p:nvSpPr>
          <p:spPr>
            <a:xfrm>
              <a:off x="5891559" y="2994324"/>
              <a:ext cx="387798" cy="3877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497"/>
                  </a:moveTo>
                  <a:cubicBezTo>
                    <a:pt x="8207" y="15497"/>
                    <a:pt x="6104" y="13394"/>
                    <a:pt x="6104" y="10801"/>
                  </a:cubicBezTo>
                  <a:cubicBezTo>
                    <a:pt x="6104" y="8206"/>
                    <a:pt x="8207" y="6103"/>
                    <a:pt x="10800" y="6103"/>
                  </a:cubicBezTo>
                  <a:cubicBezTo>
                    <a:pt x="13395" y="6103"/>
                    <a:pt x="15497" y="8206"/>
                    <a:pt x="15497" y="10801"/>
                  </a:cubicBezTo>
                  <a:cubicBezTo>
                    <a:pt x="15497" y="13394"/>
                    <a:pt x="13395" y="15497"/>
                    <a:pt x="10800" y="15497"/>
                  </a:cubicBezTo>
                  <a:close/>
                  <a:moveTo>
                    <a:pt x="19522" y="10801"/>
                  </a:moveTo>
                  <a:cubicBezTo>
                    <a:pt x="19522" y="9454"/>
                    <a:pt x="20352" y="8390"/>
                    <a:pt x="21600" y="7659"/>
                  </a:cubicBezTo>
                  <a:cubicBezTo>
                    <a:pt x="21376" y="6908"/>
                    <a:pt x="21077" y="6187"/>
                    <a:pt x="20711" y="5509"/>
                  </a:cubicBezTo>
                  <a:cubicBezTo>
                    <a:pt x="19310" y="5876"/>
                    <a:pt x="18177" y="5328"/>
                    <a:pt x="17225" y="4375"/>
                  </a:cubicBezTo>
                  <a:cubicBezTo>
                    <a:pt x="16273" y="3423"/>
                    <a:pt x="15982" y="2288"/>
                    <a:pt x="16347" y="889"/>
                  </a:cubicBezTo>
                  <a:cubicBezTo>
                    <a:pt x="15671" y="522"/>
                    <a:pt x="14951" y="225"/>
                    <a:pt x="14198" y="0"/>
                  </a:cubicBezTo>
                  <a:cubicBezTo>
                    <a:pt x="13467" y="1248"/>
                    <a:pt x="12147" y="2078"/>
                    <a:pt x="10800" y="2078"/>
                  </a:cubicBezTo>
                  <a:cubicBezTo>
                    <a:pt x="9453" y="2078"/>
                    <a:pt x="8134" y="1248"/>
                    <a:pt x="7403" y="0"/>
                  </a:cubicBezTo>
                  <a:cubicBezTo>
                    <a:pt x="6651" y="225"/>
                    <a:pt x="5931" y="522"/>
                    <a:pt x="5253" y="889"/>
                  </a:cubicBezTo>
                  <a:cubicBezTo>
                    <a:pt x="5620" y="2288"/>
                    <a:pt x="5329" y="3422"/>
                    <a:pt x="4375" y="4375"/>
                  </a:cubicBezTo>
                  <a:cubicBezTo>
                    <a:pt x="3423" y="5328"/>
                    <a:pt x="2290" y="5876"/>
                    <a:pt x="890" y="5510"/>
                  </a:cubicBezTo>
                  <a:cubicBezTo>
                    <a:pt x="523" y="6187"/>
                    <a:pt x="224" y="6908"/>
                    <a:pt x="0" y="7659"/>
                  </a:cubicBezTo>
                  <a:cubicBezTo>
                    <a:pt x="1249" y="8390"/>
                    <a:pt x="2078" y="9454"/>
                    <a:pt x="2078" y="10801"/>
                  </a:cubicBezTo>
                  <a:cubicBezTo>
                    <a:pt x="2078" y="12146"/>
                    <a:pt x="1249" y="13467"/>
                    <a:pt x="0" y="14198"/>
                  </a:cubicBezTo>
                  <a:cubicBezTo>
                    <a:pt x="224" y="14950"/>
                    <a:pt x="523" y="15670"/>
                    <a:pt x="890" y="16348"/>
                  </a:cubicBezTo>
                  <a:cubicBezTo>
                    <a:pt x="2290" y="15981"/>
                    <a:pt x="3423" y="16272"/>
                    <a:pt x="4375" y="17226"/>
                  </a:cubicBezTo>
                  <a:cubicBezTo>
                    <a:pt x="5327" y="18178"/>
                    <a:pt x="5620" y="19312"/>
                    <a:pt x="5253" y="20711"/>
                  </a:cubicBezTo>
                  <a:cubicBezTo>
                    <a:pt x="5931" y="21078"/>
                    <a:pt x="6651" y="21377"/>
                    <a:pt x="7403" y="21600"/>
                  </a:cubicBezTo>
                  <a:cubicBezTo>
                    <a:pt x="8134" y="20352"/>
                    <a:pt x="9453" y="19524"/>
                    <a:pt x="10800" y="19524"/>
                  </a:cubicBezTo>
                  <a:cubicBezTo>
                    <a:pt x="12147" y="19524"/>
                    <a:pt x="13467" y="20352"/>
                    <a:pt x="14198" y="21600"/>
                  </a:cubicBezTo>
                  <a:cubicBezTo>
                    <a:pt x="14951" y="21375"/>
                    <a:pt x="15671" y="21078"/>
                    <a:pt x="16349" y="20711"/>
                  </a:cubicBezTo>
                  <a:cubicBezTo>
                    <a:pt x="15982" y="19312"/>
                    <a:pt x="16273" y="18178"/>
                    <a:pt x="17225" y="17226"/>
                  </a:cubicBezTo>
                  <a:cubicBezTo>
                    <a:pt x="18177" y="16272"/>
                    <a:pt x="19310" y="15724"/>
                    <a:pt x="20711" y="16091"/>
                  </a:cubicBezTo>
                  <a:cubicBezTo>
                    <a:pt x="21077" y="15413"/>
                    <a:pt x="21376" y="14693"/>
                    <a:pt x="21600" y="13941"/>
                  </a:cubicBezTo>
                  <a:cubicBezTo>
                    <a:pt x="20352" y="13210"/>
                    <a:pt x="19522" y="12146"/>
                    <a:pt x="19522" y="10801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4266250" y="3268074"/>
            <a:ext cx="836073" cy="838354"/>
            <a:chOff x="4266250" y="2788014"/>
            <a:chExt cx="836073" cy="838354"/>
          </a:xfrm>
        </p:grpSpPr>
        <p:sp>
          <p:nvSpPr>
            <p:cNvPr id="30" name="Oval 12"/>
            <p:cNvSpPr>
              <a:spLocks noChangeArrowheads="1"/>
            </p:cNvSpPr>
            <p:nvPr/>
          </p:nvSpPr>
          <p:spPr bwMode="auto">
            <a:xfrm>
              <a:off x="4266250" y="2788014"/>
              <a:ext cx="836073" cy="838354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Shape 1568"/>
            <p:cNvSpPr/>
            <p:nvPr/>
          </p:nvSpPr>
          <p:spPr>
            <a:xfrm>
              <a:off x="4473569" y="3032280"/>
              <a:ext cx="411512" cy="27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4" extrusionOk="0">
                  <a:moveTo>
                    <a:pt x="18596" y="5942"/>
                  </a:moveTo>
                  <a:cubicBezTo>
                    <a:pt x="18295" y="7132"/>
                    <a:pt x="17976" y="8348"/>
                    <a:pt x="17696" y="9399"/>
                  </a:cubicBezTo>
                  <a:cubicBezTo>
                    <a:pt x="18794" y="11734"/>
                    <a:pt x="19440" y="14666"/>
                    <a:pt x="19440" y="17887"/>
                  </a:cubicBezTo>
                  <a:cubicBezTo>
                    <a:pt x="19440" y="18391"/>
                    <a:pt x="19426" y="18896"/>
                    <a:pt x="19394" y="19390"/>
                  </a:cubicBezTo>
                  <a:cubicBezTo>
                    <a:pt x="19341" y="20265"/>
                    <a:pt x="19778" y="21038"/>
                    <a:pt x="20372" y="21116"/>
                  </a:cubicBezTo>
                  <a:cubicBezTo>
                    <a:pt x="20405" y="21122"/>
                    <a:pt x="20439" y="21124"/>
                    <a:pt x="20471" y="21124"/>
                  </a:cubicBezTo>
                  <a:cubicBezTo>
                    <a:pt x="21024" y="21124"/>
                    <a:pt x="21495" y="20502"/>
                    <a:pt x="21545" y="19677"/>
                  </a:cubicBezTo>
                  <a:cubicBezTo>
                    <a:pt x="21582" y="19089"/>
                    <a:pt x="21600" y="18486"/>
                    <a:pt x="21600" y="17887"/>
                  </a:cubicBezTo>
                  <a:cubicBezTo>
                    <a:pt x="21600" y="13196"/>
                    <a:pt x="20463" y="9004"/>
                    <a:pt x="18596" y="5942"/>
                  </a:cubicBezTo>
                  <a:close/>
                  <a:moveTo>
                    <a:pt x="10801" y="3957"/>
                  </a:moveTo>
                  <a:cubicBezTo>
                    <a:pt x="11273" y="3957"/>
                    <a:pt x="11734" y="4016"/>
                    <a:pt x="12183" y="4127"/>
                  </a:cubicBezTo>
                  <a:cubicBezTo>
                    <a:pt x="12656" y="3256"/>
                    <a:pt x="13186" y="2296"/>
                    <a:pt x="13702" y="1383"/>
                  </a:cubicBezTo>
                  <a:cubicBezTo>
                    <a:pt x="12781" y="990"/>
                    <a:pt x="11810" y="778"/>
                    <a:pt x="10801" y="778"/>
                  </a:cubicBezTo>
                  <a:cubicBezTo>
                    <a:pt x="4744" y="778"/>
                    <a:pt x="0" y="8292"/>
                    <a:pt x="0" y="17887"/>
                  </a:cubicBezTo>
                  <a:cubicBezTo>
                    <a:pt x="0" y="18477"/>
                    <a:pt x="18" y="19068"/>
                    <a:pt x="53" y="19643"/>
                  </a:cubicBezTo>
                  <a:cubicBezTo>
                    <a:pt x="105" y="20519"/>
                    <a:pt x="636" y="21162"/>
                    <a:pt x="1225" y="21086"/>
                  </a:cubicBezTo>
                  <a:cubicBezTo>
                    <a:pt x="1818" y="21007"/>
                    <a:pt x="2258" y="20236"/>
                    <a:pt x="2204" y="19361"/>
                  </a:cubicBezTo>
                  <a:cubicBezTo>
                    <a:pt x="2174" y="18879"/>
                    <a:pt x="2160" y="18383"/>
                    <a:pt x="2160" y="17887"/>
                  </a:cubicBezTo>
                  <a:cubicBezTo>
                    <a:pt x="2160" y="10076"/>
                    <a:pt x="5955" y="3957"/>
                    <a:pt x="10801" y="3957"/>
                  </a:cubicBezTo>
                  <a:close/>
                  <a:moveTo>
                    <a:pt x="8778" y="16036"/>
                  </a:moveTo>
                  <a:cubicBezTo>
                    <a:pt x="8032" y="17937"/>
                    <a:pt x="8535" y="19501"/>
                    <a:pt x="9569" y="20379"/>
                  </a:cubicBezTo>
                  <a:cubicBezTo>
                    <a:pt x="10602" y="21258"/>
                    <a:pt x="11773" y="21116"/>
                    <a:pt x="12519" y="19216"/>
                  </a:cubicBezTo>
                  <a:cubicBezTo>
                    <a:pt x="13265" y="17315"/>
                    <a:pt x="17970" y="355"/>
                    <a:pt x="17561" y="6"/>
                  </a:cubicBezTo>
                  <a:cubicBezTo>
                    <a:pt x="17151" y="-342"/>
                    <a:pt x="9524" y="14136"/>
                    <a:pt x="8778" y="1603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lvl="0">
                <a:lnSpc>
                  <a:spcPct val="100000"/>
                </a:lnSpc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dirty="0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7117053" y="3268074"/>
            <a:ext cx="837213" cy="838354"/>
            <a:chOff x="7117053" y="2788014"/>
            <a:chExt cx="837213" cy="838354"/>
          </a:xfrm>
        </p:grpSpPr>
        <p:sp>
          <p:nvSpPr>
            <p:cNvPr id="31" name="Oval 13"/>
            <p:cNvSpPr>
              <a:spLocks noChangeArrowheads="1"/>
            </p:cNvSpPr>
            <p:nvPr/>
          </p:nvSpPr>
          <p:spPr bwMode="auto">
            <a:xfrm>
              <a:off x="7117053" y="2788014"/>
              <a:ext cx="837213" cy="838354"/>
            </a:xfrm>
            <a:prstGeom prst="ellipse">
              <a:avLst/>
            </a:pr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7414143" y="3004392"/>
              <a:ext cx="243651" cy="342143"/>
              <a:chOff x="7461768" y="3086973"/>
              <a:chExt cx="161649" cy="226993"/>
            </a:xfrm>
          </p:grpSpPr>
          <p:sp>
            <p:nvSpPr>
              <p:cNvPr id="66" name="Shape 1563"/>
              <p:cNvSpPr/>
              <p:nvPr/>
            </p:nvSpPr>
            <p:spPr>
              <a:xfrm>
                <a:off x="7461768" y="3106128"/>
                <a:ext cx="161649" cy="2078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0"/>
                    </a:moveTo>
                    <a:lnTo>
                      <a:pt x="17589" y="3600"/>
                    </a:lnTo>
                    <a:lnTo>
                      <a:pt x="4011" y="3600"/>
                    </a:lnTo>
                    <a:lnTo>
                      <a:pt x="2159" y="0"/>
                    </a:lnTo>
                    <a:cubicBezTo>
                      <a:pt x="972" y="0"/>
                      <a:pt x="0" y="756"/>
                      <a:pt x="0" y="1679"/>
                    </a:cubicBezTo>
                    <a:lnTo>
                      <a:pt x="0" y="19921"/>
                    </a:lnTo>
                    <a:cubicBezTo>
                      <a:pt x="0" y="20844"/>
                      <a:pt x="972" y="21600"/>
                      <a:pt x="2159" y="21600"/>
                    </a:cubicBezTo>
                    <a:lnTo>
                      <a:pt x="19441" y="21600"/>
                    </a:lnTo>
                    <a:cubicBezTo>
                      <a:pt x="20628" y="21600"/>
                      <a:pt x="21600" y="20844"/>
                      <a:pt x="21600" y="19921"/>
                    </a:cubicBezTo>
                    <a:lnTo>
                      <a:pt x="21600" y="1679"/>
                    </a:lnTo>
                    <a:cubicBezTo>
                      <a:pt x="21600" y="756"/>
                      <a:pt x="20628" y="0"/>
                      <a:pt x="1944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  <p:sp>
            <p:nvSpPr>
              <p:cNvPr id="67" name="Shape 1564"/>
              <p:cNvSpPr/>
              <p:nvPr/>
            </p:nvSpPr>
            <p:spPr>
              <a:xfrm>
                <a:off x="7490243" y="3086973"/>
                <a:ext cx="103919" cy="461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1" y="21600"/>
                    </a:moveTo>
                    <a:lnTo>
                      <a:pt x="21600" y="10800"/>
                    </a:lnTo>
                    <a:lnTo>
                      <a:pt x="16369" y="10800"/>
                    </a:lnTo>
                    <a:lnTo>
                      <a:pt x="14641" y="0"/>
                    </a:lnTo>
                    <a:lnTo>
                      <a:pt x="6959" y="0"/>
                    </a:lnTo>
                    <a:lnTo>
                      <a:pt x="5231" y="10800"/>
                    </a:lnTo>
                    <a:lnTo>
                      <a:pt x="0" y="10800"/>
                    </a:lnTo>
                    <a:lnTo>
                      <a:pt x="2159" y="21600"/>
                    </a:lnTo>
                    <a:cubicBezTo>
                      <a:pt x="2159" y="21600"/>
                      <a:pt x="19441" y="21600"/>
                      <a:pt x="19441" y="2160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38100" tIns="38100" rIns="38100" bIns="38100" numCol="1" anchor="ctr">
                <a:noAutofit/>
              </a:bodyPr>
              <a:lstStyle/>
              <a:p>
                <a:pPr lvl="0">
                  <a:lnSpc>
                    <a:spcPct val="100000"/>
                  </a:lnSpc>
                  <a:defRPr sz="320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Helvetica Light"/>
                  </a:defRPr>
                </a:pPr>
                <a:endParaRPr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37AA4BAF-59D5-479F-898B-04C839DA1EA5}"/>
              </a:ext>
            </a:extLst>
          </p:cNvPr>
          <p:cNvSpPr/>
          <p:nvPr/>
        </p:nvSpPr>
        <p:spPr>
          <a:xfrm>
            <a:off x="5224618" y="0"/>
            <a:ext cx="1742764" cy="197427"/>
          </a:xfrm>
          <a:prstGeom prst="rect">
            <a:avLst/>
          </a:prstGeom>
          <a:solidFill>
            <a:srgbClr val="0C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2F48C6D-0928-4D85-89B0-62548F501473}"/>
              </a:ext>
            </a:extLst>
          </p:cNvPr>
          <p:cNvSpPr txBox="1"/>
          <p:nvPr/>
        </p:nvSpPr>
        <p:spPr>
          <a:xfrm>
            <a:off x="2039007" y="1653339"/>
            <a:ext cx="811398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Applying Machine Learning Innovation to Neurological Image Processing</a:t>
            </a:r>
          </a:p>
        </p:txBody>
      </p:sp>
      <p:sp>
        <p:nvSpPr>
          <p:cNvPr id="38" name="Text Placeholder 13"/>
          <p:cNvSpPr txBox="1">
            <a:spLocks/>
          </p:cNvSpPr>
          <p:nvPr/>
        </p:nvSpPr>
        <p:spPr>
          <a:xfrm>
            <a:off x="1524000" y="3884868"/>
            <a:ext cx="2772229" cy="408745"/>
          </a:xfr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600" spc="300" dirty="0" err="1">
                <a:solidFill>
                  <a:srgbClr val="0CA839"/>
                </a:solidFill>
                <a:latin typeface="+mj-lt"/>
              </a:rPr>
              <a:t>Pharmacuetical</a:t>
            </a:r>
            <a:r>
              <a:rPr lang="en-US" sz="1600" spc="300" dirty="0">
                <a:solidFill>
                  <a:srgbClr val="0CA839"/>
                </a:solidFill>
                <a:latin typeface="+mj-lt"/>
              </a:rPr>
              <a:t> Clinical Trials</a:t>
            </a:r>
            <a:endParaRPr lang="id-ID" sz="1600" spc="300" dirty="0">
              <a:solidFill>
                <a:srgbClr val="0CA839"/>
              </a:solidFill>
              <a:latin typeface="+mj-lt"/>
            </a:endParaRPr>
          </a:p>
        </p:txBody>
      </p:sp>
      <p:sp>
        <p:nvSpPr>
          <p:cNvPr id="39" name="Text Placeholder 16"/>
          <p:cNvSpPr txBox="1">
            <a:spLocks/>
          </p:cNvSpPr>
          <p:nvPr/>
        </p:nvSpPr>
        <p:spPr>
          <a:xfrm>
            <a:off x="1157592" y="4221040"/>
            <a:ext cx="3138638" cy="1340227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MS treatment providers are keen to invest in analysis of their treatments’ efficacy</a:t>
            </a:r>
            <a:endParaRPr lang="id-ID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 Placeholder 13"/>
          <p:cNvSpPr txBox="1">
            <a:spLocks/>
          </p:cNvSpPr>
          <p:nvPr/>
        </p:nvSpPr>
        <p:spPr>
          <a:xfrm>
            <a:off x="8006141" y="3884868"/>
            <a:ext cx="2772229" cy="408745"/>
          </a:xfr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spc="300" dirty="0">
                <a:solidFill>
                  <a:srgbClr val="0CA839"/>
                </a:solidFill>
                <a:latin typeface="+mj-lt"/>
              </a:rPr>
              <a:t>Other Neurological Conditions (</a:t>
            </a:r>
            <a:r>
              <a:rPr lang="en-US" sz="1600" spc="300" dirty="0" err="1">
                <a:solidFill>
                  <a:srgbClr val="0CA839"/>
                </a:solidFill>
                <a:latin typeface="+mj-lt"/>
              </a:rPr>
              <a:t>eg.</a:t>
            </a:r>
            <a:r>
              <a:rPr lang="en-US" sz="1600" spc="300" dirty="0">
                <a:solidFill>
                  <a:srgbClr val="0CA839"/>
                </a:solidFill>
                <a:latin typeface="+mj-lt"/>
              </a:rPr>
              <a:t>  A/D)</a:t>
            </a:r>
            <a:endParaRPr lang="id-ID" sz="1600" spc="300" dirty="0">
              <a:solidFill>
                <a:srgbClr val="0CA839"/>
              </a:solidFill>
              <a:latin typeface="+mj-lt"/>
            </a:endParaRPr>
          </a:p>
        </p:txBody>
      </p:sp>
      <p:sp>
        <p:nvSpPr>
          <p:cNvPr id="41" name="Text Placeholder 16"/>
          <p:cNvSpPr txBox="1">
            <a:spLocks/>
          </p:cNvSpPr>
          <p:nvPr/>
        </p:nvSpPr>
        <p:spPr>
          <a:xfrm>
            <a:off x="8006142" y="4221041"/>
            <a:ext cx="3433586" cy="1340226"/>
          </a:xfr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The image processing techniques and tools are applicable to other neurological conditions for which treatments are just emerging (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</a:rPr>
              <a:t>eg.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 Alzheimers, Dementia)</a:t>
            </a:r>
            <a:endParaRPr lang="id-ID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 Placeholder 13"/>
          <p:cNvSpPr txBox="1">
            <a:spLocks/>
          </p:cNvSpPr>
          <p:nvPr/>
        </p:nvSpPr>
        <p:spPr>
          <a:xfrm>
            <a:off x="4818792" y="5115473"/>
            <a:ext cx="2772229" cy="408745"/>
          </a:xfr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spc="300" dirty="0" err="1">
                <a:solidFill>
                  <a:srgbClr val="0CA839"/>
                </a:solidFill>
                <a:latin typeface="+mj-lt"/>
              </a:rPr>
              <a:t>Saas</a:t>
            </a:r>
            <a:r>
              <a:rPr lang="en-US" sz="1600" spc="300" dirty="0">
                <a:solidFill>
                  <a:srgbClr val="0CA839"/>
                </a:solidFill>
                <a:latin typeface="+mj-lt"/>
              </a:rPr>
              <a:t> Treatment Targeting Diagnostic</a:t>
            </a:r>
            <a:endParaRPr lang="id-ID" sz="1600" spc="300" dirty="0">
              <a:solidFill>
                <a:srgbClr val="0CA839"/>
              </a:solidFill>
              <a:latin typeface="+mj-lt"/>
            </a:endParaRPr>
          </a:p>
        </p:txBody>
      </p:sp>
      <p:sp>
        <p:nvSpPr>
          <p:cNvPr id="43" name="Text Placeholder 16"/>
          <p:cNvSpPr txBox="1">
            <a:spLocks/>
          </p:cNvSpPr>
          <p:nvPr/>
        </p:nvSpPr>
        <p:spPr>
          <a:xfrm>
            <a:off x="4043054" y="5451646"/>
            <a:ext cx="4323706" cy="603042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Neurologists, MS patients and funders are keen to reduce the uncertainty in treatment prescribing </a:t>
            </a:r>
            <a:endParaRPr lang="id-ID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9C881-642B-9EA3-D345-0AD20867362E}"/>
              </a:ext>
            </a:extLst>
          </p:cNvPr>
          <p:cNvSpPr txBox="1"/>
          <p:nvPr/>
        </p:nvSpPr>
        <p:spPr>
          <a:xfrm>
            <a:off x="4048831" y="774994"/>
            <a:ext cx="4094391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Oswald" panose="00000500000000000000" pitchFamily="2" charset="0"/>
              </a:rPr>
              <a:t>Technology Roadmap</a:t>
            </a:r>
            <a:endParaRPr lang="id-ID" sz="4000" dirty="0">
              <a:solidFill>
                <a:srgbClr val="00B050"/>
              </a:solidFill>
              <a:latin typeface="Oswald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02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5" grpId="0"/>
      <p:bldP spid="38" grpId="0" build="p"/>
      <p:bldP spid="39" grpId="0" build="p"/>
      <p:bldP spid="40" grpId="0" build="p"/>
      <p:bldP spid="41" grpId="0" build="p"/>
      <p:bldP spid="42" grpId="0" build="p"/>
      <p:bldP spid="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lum bright="20000"/>
          </a:blip>
          <a:stretch>
            <a:fillRect/>
          </a:stretch>
        </p:blipFill>
        <p:spPr>
          <a:xfrm>
            <a:off x="1129378" y="2514600"/>
            <a:ext cx="6500505" cy="36904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055533" y="3808485"/>
            <a:ext cx="120812" cy="12081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1365815" y="3868892"/>
            <a:ext cx="750124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85532" y="3785886"/>
            <a:ext cx="10230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spc="300" dirty="0">
                <a:solidFill>
                  <a:schemeClr val="bg2">
                    <a:lumMod val="25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1.0m</a:t>
            </a:r>
          </a:p>
        </p:txBody>
      </p:sp>
      <p:sp>
        <p:nvSpPr>
          <p:cNvPr id="16" name="Oval 15"/>
          <p:cNvSpPr/>
          <p:nvPr/>
        </p:nvSpPr>
        <p:spPr>
          <a:xfrm>
            <a:off x="4118345" y="3545882"/>
            <a:ext cx="120812" cy="12081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778893" y="3597323"/>
            <a:ext cx="350247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5648" y="3514317"/>
            <a:ext cx="970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spc="300" dirty="0">
                <a:solidFill>
                  <a:schemeClr val="bg2">
                    <a:lumMod val="25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0.2m</a:t>
            </a:r>
          </a:p>
        </p:txBody>
      </p:sp>
      <p:sp>
        <p:nvSpPr>
          <p:cNvPr id="22" name="Oval 21"/>
          <p:cNvSpPr/>
          <p:nvPr/>
        </p:nvSpPr>
        <p:spPr>
          <a:xfrm>
            <a:off x="4835741" y="3552162"/>
            <a:ext cx="120812" cy="120812"/>
          </a:xfrm>
          <a:prstGeom prst="ellipse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858340" y="3612568"/>
            <a:ext cx="493591" cy="0"/>
          </a:xfrm>
          <a:prstGeom prst="line">
            <a:avLst/>
          </a:prstGeom>
          <a:ln w="381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82063" y="3514317"/>
            <a:ext cx="1068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spc="300" dirty="0">
                <a:solidFill>
                  <a:schemeClr val="bg2">
                    <a:lumMod val="25000"/>
                  </a:schemeClr>
                </a:solidFill>
                <a:ea typeface="Open Sans Semibold" panose="020B0706030804020204" pitchFamily="34" charset="0"/>
                <a:cs typeface="Open Sans Semibold" panose="020B0706030804020204" pitchFamily="34" charset="0"/>
              </a:rPr>
              <a:t>0.7m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CE836BB-8F46-4C3C-975F-DC67BBD34322}"/>
              </a:ext>
            </a:extLst>
          </p:cNvPr>
          <p:cNvSpPr txBox="1"/>
          <p:nvPr/>
        </p:nvSpPr>
        <p:spPr>
          <a:xfrm>
            <a:off x="4162655" y="774994"/>
            <a:ext cx="3866764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Oswald" panose="00000500000000000000" pitchFamily="2" charset="0"/>
              </a:rPr>
              <a:t>Addressable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en-US" sz="4000" dirty="0">
                <a:solidFill>
                  <a:srgbClr val="00B050"/>
                </a:solidFill>
                <a:latin typeface="Oswald" panose="00000500000000000000" pitchFamily="2" charset="0"/>
              </a:rPr>
              <a:t>Market</a:t>
            </a:r>
            <a:endParaRPr lang="id-ID" sz="4000" dirty="0">
              <a:solidFill>
                <a:srgbClr val="00B050"/>
              </a:solidFill>
              <a:latin typeface="Oswald" panose="000005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AA4BAF-59D5-479F-898B-04C839DA1EA5}"/>
              </a:ext>
            </a:extLst>
          </p:cNvPr>
          <p:cNvSpPr/>
          <p:nvPr/>
        </p:nvSpPr>
        <p:spPr>
          <a:xfrm>
            <a:off x="5224618" y="0"/>
            <a:ext cx="1742764" cy="197427"/>
          </a:xfrm>
          <a:prstGeom prst="rect">
            <a:avLst/>
          </a:prstGeom>
          <a:solidFill>
            <a:srgbClr val="0C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2F48C6D-0928-4D85-89B0-62548F501473}"/>
              </a:ext>
            </a:extLst>
          </p:cNvPr>
          <p:cNvSpPr txBox="1"/>
          <p:nvPr/>
        </p:nvSpPr>
        <p:spPr>
          <a:xfrm>
            <a:off x="2039007" y="1653339"/>
            <a:ext cx="811398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2.8m Multiple Sclerosis Patients Worldwide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261674" y="2744819"/>
            <a:ext cx="3331589" cy="2820007"/>
            <a:chOff x="8153223" y="2375882"/>
            <a:chExt cx="3331589" cy="2820007"/>
          </a:xfrm>
        </p:grpSpPr>
        <p:sp>
          <p:nvSpPr>
            <p:cNvPr id="27" name="TextBox 26"/>
            <p:cNvSpPr txBox="1"/>
            <p:nvPr/>
          </p:nvSpPr>
          <p:spPr>
            <a:xfrm>
              <a:off x="8178232" y="2514600"/>
              <a:ext cx="164183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spc="300" dirty="0">
                  <a:solidFill>
                    <a:prstClr val="white">
                      <a:lumMod val="65000"/>
                    </a:prstClr>
                  </a:solidFill>
                  <a:latin typeface="+mj-lt"/>
                </a:rPr>
                <a:t>World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8178232" y="2695338"/>
              <a:ext cx="1213474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0" spc="300" dirty="0">
                  <a:solidFill>
                    <a:srgbClr val="00B050"/>
                  </a:solidFill>
                  <a:latin typeface="+mj-lt"/>
                </a:rPr>
                <a:t>2.8m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78232" y="3276185"/>
              <a:ext cx="105966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</a:rPr>
                <a:t>patients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0046603" y="2514600"/>
              <a:ext cx="1276602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spc="300" dirty="0">
                  <a:solidFill>
                    <a:prstClr val="white">
                      <a:lumMod val="65000"/>
                    </a:prstClr>
                  </a:solidFill>
                  <a:latin typeface="+mj-lt"/>
                </a:rPr>
                <a:t>Europe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0046603" y="2695338"/>
              <a:ext cx="1213474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0" spc="300" dirty="0">
                  <a:solidFill>
                    <a:srgbClr val="54F281"/>
                  </a:solidFill>
                  <a:latin typeface="+mj-lt"/>
                </a:rPr>
                <a:t>0.7m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0046603" y="3276185"/>
              <a:ext cx="105966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</a:rPr>
                <a:t>patients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046603" y="3932218"/>
              <a:ext cx="1438209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spc="300" dirty="0">
                  <a:solidFill>
                    <a:prstClr val="white">
                      <a:lumMod val="65000"/>
                    </a:prstClr>
                  </a:solidFill>
                  <a:latin typeface="+mj-lt"/>
                </a:rPr>
                <a:t>UK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0046603" y="4112956"/>
              <a:ext cx="1213474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0" spc="300" dirty="0">
                  <a:solidFill>
                    <a:srgbClr val="0CA839"/>
                  </a:solidFill>
                  <a:latin typeface="+mj-lt"/>
                </a:rPr>
                <a:t>0.2m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0046603" y="4693803"/>
              <a:ext cx="1059669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</a:rPr>
                <a:t>patients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78232" y="3932218"/>
              <a:ext cx="161869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400" spc="300" dirty="0">
                  <a:solidFill>
                    <a:prstClr val="white">
                      <a:lumMod val="65000"/>
                    </a:prstClr>
                  </a:solidFill>
                  <a:latin typeface="+mj-lt"/>
                </a:rPr>
                <a:t>USA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78232" y="4112956"/>
              <a:ext cx="1213474" cy="61555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4000" spc="300" dirty="0">
                  <a:solidFill>
                    <a:srgbClr val="92D050"/>
                  </a:solidFill>
                  <a:latin typeface="+mj-lt"/>
                </a:rPr>
                <a:t>1.0m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78232" y="4693803"/>
              <a:ext cx="104473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100" dirty="0">
                  <a:solidFill>
                    <a:prstClr val="white">
                      <a:lumMod val="65000"/>
                    </a:prstClr>
                  </a:solidFill>
                </a:rPr>
                <a:t>patients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9743737" y="2375882"/>
              <a:ext cx="0" cy="2820007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8153223" y="3700698"/>
              <a:ext cx="3169982" cy="0"/>
            </a:xfrm>
            <a:prstGeom prst="line">
              <a:avLst/>
            </a:prstGeom>
            <a:ln w="12700" cap="rnd">
              <a:solidFill>
                <a:schemeClr val="bg1">
                  <a:lumMod val="75000"/>
                </a:schemeClr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745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>
            <a:off x="6143287" y="2844347"/>
            <a:ext cx="0" cy="2820007"/>
          </a:xfrm>
          <a:prstGeom prst="line">
            <a:avLst/>
          </a:prstGeom>
          <a:ln w="12700" cap="rnd"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497129" y="2432494"/>
            <a:ext cx="30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pc="3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Services Business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722355" y="5664354"/>
            <a:ext cx="47366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Steadily growing revenue and book of business.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CE836BB-8F46-4C3C-975F-DC67BBD34322}"/>
              </a:ext>
            </a:extLst>
          </p:cNvPr>
          <p:cNvSpPr txBox="1"/>
          <p:nvPr/>
        </p:nvSpPr>
        <p:spPr>
          <a:xfrm>
            <a:off x="5224642" y="774994"/>
            <a:ext cx="1742786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Oswald" panose="00000500000000000000" pitchFamily="2" charset="0"/>
              </a:rPr>
              <a:t>Services</a:t>
            </a:r>
            <a:endParaRPr lang="id-ID" sz="4000" dirty="0">
              <a:solidFill>
                <a:srgbClr val="00B050"/>
              </a:solidFill>
              <a:latin typeface="Oswald" panose="00000500000000000000" pitchFamily="2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7AA4BAF-59D5-479F-898B-04C839DA1EA5}"/>
              </a:ext>
            </a:extLst>
          </p:cNvPr>
          <p:cNvSpPr/>
          <p:nvPr/>
        </p:nvSpPr>
        <p:spPr>
          <a:xfrm>
            <a:off x="5224618" y="0"/>
            <a:ext cx="1742764" cy="197427"/>
          </a:xfrm>
          <a:prstGeom prst="rect">
            <a:avLst/>
          </a:prstGeom>
          <a:solidFill>
            <a:srgbClr val="0C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2F48C6D-0928-4D85-89B0-62548F501473}"/>
              </a:ext>
            </a:extLst>
          </p:cNvPr>
          <p:cNvSpPr txBox="1"/>
          <p:nvPr/>
        </p:nvSpPr>
        <p:spPr>
          <a:xfrm>
            <a:off x="2039007" y="1653339"/>
            <a:ext cx="811398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Solid financial underpinning based on ‘starter’ services business</a:t>
            </a:r>
          </a:p>
        </p:txBody>
      </p:sp>
      <p:sp>
        <p:nvSpPr>
          <p:cNvPr id="16" name="Rectangle: Rounded Corners 10">
            <a:extLst>
              <a:ext uri="{FF2B5EF4-FFF2-40B4-BE49-F238E27FC236}">
                <a16:creationId xmlns:a16="http://schemas.microsoft.com/office/drawing/2014/main" id="{FAACC115-9210-4ED1-AEF3-57D239108730}"/>
              </a:ext>
            </a:extLst>
          </p:cNvPr>
          <p:cNvSpPr/>
          <p:nvPr/>
        </p:nvSpPr>
        <p:spPr>
          <a:xfrm>
            <a:off x="1993364" y="2311478"/>
            <a:ext cx="2788325" cy="3783763"/>
          </a:xfrm>
          <a:prstGeom prst="roundRect">
            <a:avLst>
              <a:gd name="adj" fmla="val 11219"/>
            </a:avLst>
          </a:prstGeom>
          <a:solidFill>
            <a:srgbClr val="92D050"/>
          </a:solidFill>
          <a:ln>
            <a:noFill/>
          </a:ln>
          <a:effectLst>
            <a:outerShdw blurRad="571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4B3A95-AB90-4177-8C1B-6D9E0638B827}"/>
              </a:ext>
            </a:extLst>
          </p:cNvPr>
          <p:cNvSpPr/>
          <p:nvPr/>
        </p:nvSpPr>
        <p:spPr>
          <a:xfrm>
            <a:off x="1890508" y="3124081"/>
            <a:ext cx="2950762" cy="1899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Market Validation</a:t>
            </a:r>
            <a:endParaRPr lang="en-GB" sz="1600" i="1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Data Set Enriching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Neurology Sector Profile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Industry Partnerships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chemeClr val="bg1"/>
                </a:solidFill>
                <a:latin typeface="Open Sans" panose="020B0606030504020204" pitchFamily="34" charset="0"/>
              </a:rPr>
              <a:t>Financial Solvency/Security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C77EC1-9EA7-4FA3-A800-84CFA7A6D8EA}"/>
              </a:ext>
            </a:extLst>
          </p:cNvPr>
          <p:cNvSpPr txBox="1"/>
          <p:nvPr/>
        </p:nvSpPr>
        <p:spPr>
          <a:xfrm>
            <a:off x="2305658" y="2425392"/>
            <a:ext cx="2154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  <a:latin typeface="Oswald" pitchFamily="2" charset="0"/>
                <a:ea typeface="Open Sans" panose="020B0606030504020204" pitchFamily="34" charset="0"/>
                <a:cs typeface="Courier New" panose="02070309020205020404" pitchFamily="49" charset="0"/>
              </a:rPr>
              <a:t>Benefits</a:t>
            </a:r>
            <a:endParaRPr lang="id-ID" sz="3200" b="1" dirty="0">
              <a:solidFill>
                <a:schemeClr val="bg1"/>
              </a:solidFill>
              <a:latin typeface="Oswald" pitchFamily="2" charset="0"/>
              <a:ea typeface="Open Sans" panose="020B0606030504020204" pitchFamily="34" charset="0"/>
              <a:cs typeface="Courier New" panose="02070309020205020404" pitchFamily="49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7FD4BA-B31B-984C-B301-922002AC8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8437" y="2801826"/>
            <a:ext cx="3956003" cy="272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481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>
            <a:extLst>
              <a:ext uri="{FF2B5EF4-FFF2-40B4-BE49-F238E27FC236}">
                <a16:creationId xmlns:a16="http://schemas.microsoft.com/office/drawing/2014/main" id="{E1DF12A7-5607-4FC5-9D23-F221CC584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133" y="4479058"/>
            <a:ext cx="1025275" cy="10252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20CFEBF-457A-44E3-BE2A-3CD1D3967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453" y="4479058"/>
            <a:ext cx="1025275" cy="10252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624CC92-0FF9-4EE5-8A8F-2E9F47551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658" y="2778450"/>
            <a:ext cx="1038514" cy="104644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BED1F21-F406-41CD-B911-28C5B36466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950" y="2805140"/>
            <a:ext cx="1012229" cy="101222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673DB2F-F769-495D-8A02-A057073720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3794" y="4467442"/>
            <a:ext cx="1049102" cy="1049102"/>
          </a:xfrm>
          <a:prstGeom prst="ellipse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9B1BD7F-6935-4BC8-99DE-25E495373D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5374" y="2815261"/>
            <a:ext cx="1011601" cy="101160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315503" y="2845333"/>
            <a:ext cx="1890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ARMAN ESHAGHI</a:t>
            </a:r>
          </a:p>
        </p:txBody>
      </p:sp>
      <p:sp>
        <p:nvSpPr>
          <p:cNvPr id="30" name="Oval 29"/>
          <p:cNvSpPr/>
          <p:nvPr/>
        </p:nvSpPr>
        <p:spPr>
          <a:xfrm>
            <a:off x="1035955" y="4447346"/>
            <a:ext cx="1091166" cy="1091166"/>
          </a:xfrm>
          <a:prstGeom prst="ellipse">
            <a:avLst/>
          </a:prstGeom>
          <a:noFill/>
          <a:ln w="101600"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1" name="TextBox 30"/>
          <p:cNvSpPr txBox="1"/>
          <p:nvPr/>
        </p:nvSpPr>
        <p:spPr>
          <a:xfrm>
            <a:off x="2315503" y="4524274"/>
            <a:ext cx="19500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DANIEL ALEXANDER</a:t>
            </a:r>
          </a:p>
        </p:txBody>
      </p:sp>
      <p:sp>
        <p:nvSpPr>
          <p:cNvPr id="34" name="Oval 33"/>
          <p:cNvSpPr/>
          <p:nvPr/>
        </p:nvSpPr>
        <p:spPr>
          <a:xfrm>
            <a:off x="4394388" y="2768405"/>
            <a:ext cx="1091165" cy="1091165"/>
          </a:xfrm>
          <a:prstGeom prst="ellipse">
            <a:avLst/>
          </a:prstGeom>
          <a:noFill/>
          <a:ln w="101600">
            <a:solidFill>
              <a:srgbClr val="53CD5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5" name="TextBox 34"/>
          <p:cNvSpPr txBox="1"/>
          <p:nvPr/>
        </p:nvSpPr>
        <p:spPr>
          <a:xfrm>
            <a:off x="5659839" y="2845333"/>
            <a:ext cx="1981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FREDERIK BARKOF</a:t>
            </a:r>
          </a:p>
        </p:txBody>
      </p:sp>
      <p:sp>
        <p:nvSpPr>
          <p:cNvPr id="38" name="Oval 37"/>
          <p:cNvSpPr/>
          <p:nvPr/>
        </p:nvSpPr>
        <p:spPr>
          <a:xfrm>
            <a:off x="4394388" y="4447346"/>
            <a:ext cx="1091165" cy="1091165"/>
          </a:xfrm>
          <a:prstGeom prst="ellipse">
            <a:avLst/>
          </a:prstGeom>
          <a:noFill/>
          <a:ln w="101600">
            <a:solidFill>
              <a:srgbClr val="58EA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39" name="TextBox 38"/>
          <p:cNvSpPr txBox="1"/>
          <p:nvPr/>
        </p:nvSpPr>
        <p:spPr>
          <a:xfrm>
            <a:off x="5659839" y="4524274"/>
            <a:ext cx="1981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CLAUDIA WHEELER-KINGSHOT</a:t>
            </a:r>
          </a:p>
        </p:txBody>
      </p:sp>
      <p:sp>
        <p:nvSpPr>
          <p:cNvPr id="42" name="Oval 41"/>
          <p:cNvSpPr/>
          <p:nvPr/>
        </p:nvSpPr>
        <p:spPr>
          <a:xfrm>
            <a:off x="7738721" y="2768403"/>
            <a:ext cx="1091167" cy="1091167"/>
          </a:xfrm>
          <a:prstGeom prst="ellipse">
            <a:avLst/>
          </a:prstGeom>
          <a:noFill/>
          <a:ln w="101600">
            <a:solidFill>
              <a:srgbClr val="34F0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3" name="TextBox 42"/>
          <p:cNvSpPr txBox="1"/>
          <p:nvPr/>
        </p:nvSpPr>
        <p:spPr>
          <a:xfrm>
            <a:off x="9004172" y="2845333"/>
            <a:ext cx="1891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GEOFF PARKER</a:t>
            </a:r>
          </a:p>
        </p:txBody>
      </p:sp>
      <p:sp>
        <p:nvSpPr>
          <p:cNvPr id="46" name="Oval 45"/>
          <p:cNvSpPr/>
          <p:nvPr/>
        </p:nvSpPr>
        <p:spPr>
          <a:xfrm>
            <a:off x="7738723" y="4447346"/>
            <a:ext cx="1091166" cy="1091166"/>
          </a:xfrm>
          <a:prstGeom prst="ellipse">
            <a:avLst/>
          </a:prstGeom>
          <a:noFill/>
          <a:ln w="101600">
            <a:solidFill>
              <a:srgbClr val="0CA8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47" name="TextBox 46"/>
          <p:cNvSpPr txBox="1"/>
          <p:nvPr/>
        </p:nvSpPr>
        <p:spPr>
          <a:xfrm>
            <a:off x="9004173" y="4524274"/>
            <a:ext cx="13503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rPr>
              <a:t>BRUCE LYNN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2F48C6D-0928-4D85-89B0-62548F501473}"/>
              </a:ext>
            </a:extLst>
          </p:cNvPr>
          <p:cNvSpPr txBox="1"/>
          <p:nvPr/>
        </p:nvSpPr>
        <p:spPr>
          <a:xfrm>
            <a:off x="2039007" y="1653339"/>
            <a:ext cx="8113986" cy="36933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Leading experts in medical imaging, neuroscience, and clinical trial research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CE836BB-8F46-4C3C-975F-DC67BBD34322}"/>
              </a:ext>
            </a:extLst>
          </p:cNvPr>
          <p:cNvSpPr txBox="1"/>
          <p:nvPr/>
        </p:nvSpPr>
        <p:spPr>
          <a:xfrm>
            <a:off x="5505940" y="774994"/>
            <a:ext cx="1180130" cy="707886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ctr"/>
            <a:r>
              <a:rPr lang="en-US" sz="4000" dirty="0">
                <a:solidFill>
                  <a:srgbClr val="00B050"/>
                </a:solidFill>
                <a:latin typeface="Oswald" panose="00000500000000000000" pitchFamily="2" charset="0"/>
              </a:rPr>
              <a:t>Team</a:t>
            </a:r>
            <a:endParaRPr lang="id-ID" sz="4000" dirty="0">
              <a:solidFill>
                <a:srgbClr val="00B050"/>
              </a:solidFill>
              <a:latin typeface="Oswald" panose="000005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7AA4BAF-59D5-479F-898B-04C839DA1EA5}"/>
              </a:ext>
            </a:extLst>
          </p:cNvPr>
          <p:cNvSpPr/>
          <p:nvPr/>
        </p:nvSpPr>
        <p:spPr>
          <a:xfrm>
            <a:off x="5224618" y="0"/>
            <a:ext cx="1742764" cy="197427"/>
          </a:xfrm>
          <a:prstGeom prst="rect">
            <a:avLst/>
          </a:prstGeom>
          <a:solidFill>
            <a:srgbClr val="0CA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D0ECB8C-5439-4C7B-A3FC-1715B574804F}"/>
              </a:ext>
            </a:extLst>
          </p:cNvPr>
          <p:cNvSpPr txBox="1"/>
          <p:nvPr/>
        </p:nvSpPr>
        <p:spPr>
          <a:xfrm>
            <a:off x="2315504" y="3214680"/>
            <a:ext cx="18916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Founder</a:t>
            </a:r>
          </a:p>
          <a:p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UCL Senior Research Fellow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D0ECB8C-5439-4C7B-A3FC-1715B574804F}"/>
              </a:ext>
            </a:extLst>
          </p:cNvPr>
          <p:cNvSpPr txBox="1"/>
          <p:nvPr/>
        </p:nvSpPr>
        <p:spPr>
          <a:xfrm>
            <a:off x="5673936" y="3214680"/>
            <a:ext cx="18916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Director</a:t>
            </a:r>
            <a:br>
              <a:rPr lang="en-US" sz="11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UCL Professor and Chair of Neuroradiology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0ECB8C-5439-4C7B-A3FC-1715B574804F}"/>
              </a:ext>
            </a:extLst>
          </p:cNvPr>
          <p:cNvSpPr txBox="1"/>
          <p:nvPr/>
        </p:nvSpPr>
        <p:spPr>
          <a:xfrm>
            <a:off x="9003948" y="3214680"/>
            <a:ext cx="18916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Director</a:t>
            </a:r>
          </a:p>
          <a:p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UCL Professor of Healthcare Engineering</a:t>
            </a:r>
          </a:p>
          <a:p>
            <a:endParaRPr 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0ECB8C-5439-4C7B-A3FC-1715B574804F}"/>
              </a:ext>
            </a:extLst>
          </p:cNvPr>
          <p:cNvSpPr txBox="1"/>
          <p:nvPr/>
        </p:nvSpPr>
        <p:spPr>
          <a:xfrm>
            <a:off x="2315504" y="4904169"/>
            <a:ext cx="18916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Director</a:t>
            </a:r>
          </a:p>
          <a:p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UCL Professor of Imaging Science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D0ECB8C-5439-4C7B-A3FC-1715B574804F}"/>
              </a:ext>
            </a:extLst>
          </p:cNvPr>
          <p:cNvSpPr txBox="1"/>
          <p:nvPr/>
        </p:nvSpPr>
        <p:spPr>
          <a:xfrm>
            <a:off x="5673936" y="5049038"/>
            <a:ext cx="18916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Co-Founder</a:t>
            </a:r>
          </a:p>
          <a:p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UCL Professor of Magnetic Resonance Physics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0ECB8C-5439-4C7B-A3FC-1715B574804F}"/>
              </a:ext>
            </a:extLst>
          </p:cNvPr>
          <p:cNvSpPr txBox="1"/>
          <p:nvPr/>
        </p:nvSpPr>
        <p:spPr>
          <a:xfrm>
            <a:off x="9003948" y="4904169"/>
            <a:ext cx="18916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CEO</a:t>
            </a:r>
          </a:p>
          <a:p>
            <a:r>
              <a:rPr lang="en-US" sz="1100" i="1" dirty="0">
                <a:solidFill>
                  <a:schemeClr val="bg1">
                    <a:lumMod val="50000"/>
                  </a:schemeClr>
                </a:solidFill>
              </a:rPr>
              <a:t>UCL Royal Society Entrepreneur In Residence</a:t>
            </a:r>
          </a:p>
        </p:txBody>
      </p:sp>
      <p:sp>
        <p:nvSpPr>
          <p:cNvPr id="26" name="Oval 25"/>
          <p:cNvSpPr/>
          <p:nvPr/>
        </p:nvSpPr>
        <p:spPr>
          <a:xfrm>
            <a:off x="1050054" y="2768405"/>
            <a:ext cx="1091166" cy="1091166"/>
          </a:xfrm>
          <a:prstGeom prst="ellipse">
            <a:avLst/>
          </a:prstGeom>
          <a:noFill/>
          <a:ln w="1016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4101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theme/theme1.xml><?xml version="1.0" encoding="utf-8"?>
<a:theme xmlns:a="http://schemas.openxmlformats.org/drawingml/2006/main" name="Office Theme">
  <a:themeElements>
    <a:clrScheme name="2017-Blue">
      <a:dk1>
        <a:sysClr val="windowText" lastClr="000000"/>
      </a:dk1>
      <a:lt1>
        <a:sysClr val="window" lastClr="FFFFFF"/>
      </a:lt1>
      <a:dk2>
        <a:srgbClr val="2D3847"/>
      </a:dk2>
      <a:lt2>
        <a:srgbClr val="E7E6E6"/>
      </a:lt2>
      <a:accent1>
        <a:srgbClr val="066DCA"/>
      </a:accent1>
      <a:accent2>
        <a:srgbClr val="00A4E6"/>
      </a:accent2>
      <a:accent3>
        <a:srgbClr val="00B0D3"/>
      </a:accent3>
      <a:accent4>
        <a:srgbClr val="3ABFC4"/>
      </a:accent4>
      <a:accent5>
        <a:srgbClr val="21C0D7"/>
      </a:accent5>
      <a:accent6>
        <a:srgbClr val="55D4FA"/>
      </a:accent6>
      <a:hlink>
        <a:srgbClr val="0563C1"/>
      </a:hlink>
      <a:folHlink>
        <a:srgbClr val="954F72"/>
      </a:folHlink>
    </a:clrScheme>
    <a:fontScheme name="Custom 2">
      <a:majorFont>
        <a:latin typeface="Montserrat Semi Bold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5374</TotalTime>
  <Words>285</Words>
  <Application>Microsoft Office PowerPoint</Application>
  <PresentationFormat>Widescreen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Calibri</vt:lpstr>
      <vt:lpstr>Exo Light</vt:lpstr>
      <vt:lpstr>HelveticaNeue light</vt:lpstr>
      <vt:lpstr>Montserrat Semi Bold</vt:lpstr>
      <vt:lpstr>Open Sans</vt:lpstr>
      <vt:lpstr>Open Sans Light</vt:lpstr>
      <vt:lpstr>Oswald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JEE</dc:creator>
  <cp:lastModifiedBy>Bruce Lynn</cp:lastModifiedBy>
  <cp:revision>644</cp:revision>
  <dcterms:created xsi:type="dcterms:W3CDTF">2018-08-06T03:15:25Z</dcterms:created>
  <dcterms:modified xsi:type="dcterms:W3CDTF">2023-04-21T08:33:50Z</dcterms:modified>
</cp:coreProperties>
</file>